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1" r:id="rId1"/>
  </p:sldMasterIdLst>
  <p:notesMasterIdLst>
    <p:notesMasterId r:id="rId28"/>
  </p:notesMasterIdLst>
  <p:sldIdLst>
    <p:sldId id="260" r:id="rId2"/>
    <p:sldId id="281" r:id="rId3"/>
    <p:sldId id="291" r:id="rId4"/>
    <p:sldId id="273" r:id="rId5"/>
    <p:sldId id="300" r:id="rId6"/>
    <p:sldId id="289" r:id="rId7"/>
    <p:sldId id="288" r:id="rId8"/>
    <p:sldId id="293" r:id="rId9"/>
    <p:sldId id="275" r:id="rId10"/>
    <p:sldId id="284" r:id="rId11"/>
    <p:sldId id="285" r:id="rId12"/>
    <p:sldId id="286" r:id="rId13"/>
    <p:sldId id="296" r:id="rId14"/>
    <p:sldId id="297" r:id="rId15"/>
    <p:sldId id="298" r:id="rId16"/>
    <p:sldId id="299" r:id="rId17"/>
    <p:sldId id="287" r:id="rId18"/>
    <p:sldId id="292" r:id="rId19"/>
    <p:sldId id="290" r:id="rId20"/>
    <p:sldId id="295" r:id="rId21"/>
    <p:sldId id="301" r:id="rId22"/>
    <p:sldId id="306" r:id="rId23"/>
    <p:sldId id="302" r:id="rId24"/>
    <p:sldId id="303" r:id="rId25"/>
    <p:sldId id="304" r:id="rId26"/>
    <p:sldId id="305" r:id="rId27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F05768"/>
    <a:srgbClr val="EB438F"/>
    <a:srgbClr val="00C5B9"/>
    <a:srgbClr val="E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3E9196F-F236-4F63-9F81-1BB54335C407}">
  <a:tblStyle styleId="{13E9196F-F236-4F63-9F81-1BB54335C4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76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5174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89215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328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4360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26720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6168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64676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15612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61777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8781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4543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1105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10513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032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122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49290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7707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1106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 pink">
  <p:cSld name="TITLE_1_2">
    <p:bg>
      <p:bgPr>
        <a:solidFill>
          <a:srgbClr val="FD8E80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F057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ctrTitle"/>
          </p:nvPr>
        </p:nvSpPr>
        <p:spPr>
          <a:xfrm>
            <a:off x="665225" y="2018025"/>
            <a:ext cx="4927500" cy="15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1"/>
          </p:nvPr>
        </p:nvSpPr>
        <p:spPr>
          <a:xfrm>
            <a:off x="854252" y="3922275"/>
            <a:ext cx="3815400" cy="993900"/>
          </a:xfrm>
          <a:prstGeom prst="rect">
            <a:avLst/>
          </a:prstGeom>
          <a:ln w="114300" cap="flat" cmpd="sng">
            <a:solidFill>
              <a:srgbClr val="FFFFFF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Source Sans Pro"/>
              <a:buNone/>
              <a:defRPr sz="24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1139933" y="3640725"/>
            <a:ext cx="274800" cy="274800"/>
          </a:xfrm>
          <a:prstGeom prst="rtTriangle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rgbClr val="F05768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3855150" y="1459275"/>
            <a:ext cx="1433700" cy="955800"/>
          </a:xfrm>
          <a:prstGeom prst="wedgeRectCallout">
            <a:avLst>
              <a:gd name="adj1" fmla="val 8366"/>
              <a:gd name="adj2" fmla="val 80819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10450" y="2790325"/>
            <a:ext cx="7523100" cy="804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31800" algn="ctr" rtl="0">
              <a:spcBef>
                <a:spcPts val="600"/>
              </a:spcBef>
              <a:spcAft>
                <a:spcPts val="0"/>
              </a:spcAft>
              <a:buSzPts val="3200"/>
              <a:buChar char="■"/>
              <a:defRPr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3pPr>
            <a:lvl4pPr marL="1828800" lvl="3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4pPr>
            <a:lvl5pPr marL="2286000" lvl="4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5pPr>
            <a:lvl6pPr marL="2743200" lvl="5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6pPr>
            <a:lvl7pPr marL="3200400" lvl="6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/>
            </a:lvl7pPr>
            <a:lvl8pPr marL="3657600" lvl="7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/>
            </a:lvl8pPr>
            <a:lvl9pPr marL="4114800" lvl="8" indent="-342900" algn="ctr">
              <a:spcBef>
                <a:spcPts val="0"/>
              </a:spcBef>
              <a:spcAft>
                <a:spcPts val="0"/>
              </a:spcAft>
              <a:buSzPts val="1800"/>
              <a:buChar char="■"/>
              <a:defRPr i="1"/>
            </a:lvl9pPr>
          </a:lstStyle>
          <a:p>
            <a:endParaRPr/>
          </a:p>
        </p:txBody>
      </p:sp>
      <p:sp>
        <p:nvSpPr>
          <p:cNvPr id="27" name="Google Shape;27;p5"/>
          <p:cNvSpPr txBox="1"/>
          <p:nvPr/>
        </p:nvSpPr>
        <p:spPr>
          <a:xfrm>
            <a:off x="3593400" y="1499025"/>
            <a:ext cx="1957200" cy="8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“</a:t>
            </a:r>
            <a:endParaRPr sz="6000" b="1">
              <a:solidFill>
                <a:srgbClr val="00C5B9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81050" y="1331950"/>
            <a:ext cx="8781900" cy="53577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" name="Google Shape;31;p6"/>
          <p:cNvGrpSpPr/>
          <p:nvPr/>
        </p:nvGrpSpPr>
        <p:grpSpPr>
          <a:xfrm>
            <a:off x="180850" y="168450"/>
            <a:ext cx="8781900" cy="1296663"/>
            <a:chOff x="180850" y="168450"/>
            <a:chExt cx="8781900" cy="1296663"/>
          </a:xfrm>
        </p:grpSpPr>
        <p:sp>
          <p:nvSpPr>
            <p:cNvPr id="32" name="Google Shape;32;p6"/>
            <p:cNvSpPr/>
            <p:nvPr/>
          </p:nvSpPr>
          <p:spPr>
            <a:xfrm>
              <a:off x="180850" y="168450"/>
              <a:ext cx="8781900" cy="973500"/>
            </a:xfrm>
            <a:prstGeom prst="rect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 rot="5400000">
              <a:off x="1027273" y="930513"/>
              <a:ext cx="442800" cy="626400"/>
            </a:xfrm>
            <a:prstGeom prst="rtTriangle">
              <a:avLst/>
            </a:prstGeom>
            <a:solidFill>
              <a:srgbClr val="00C5B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361300" y="341550"/>
              <a:ext cx="8421000" cy="6273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832475" y="168450"/>
            <a:ext cx="7951800" cy="9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l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1"/>
          </p:nvPr>
        </p:nvSpPr>
        <p:spPr>
          <a:xfrm>
            <a:off x="753150" y="1600200"/>
            <a:ext cx="76377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31800">
              <a:spcBef>
                <a:spcPts val="600"/>
              </a:spcBef>
              <a:spcAft>
                <a:spcPts val="0"/>
              </a:spcAft>
              <a:buSzPts val="3200"/>
              <a:buChar char="■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_1_1">
    <p:bg>
      <p:bgPr>
        <a:solidFill>
          <a:srgbClr val="00C5B9"/>
        </a:solidFill>
        <a:effectLst/>
      </p:bgPr>
    </p:bg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4"/>
          <p:cNvSpPr/>
          <p:nvPr/>
        </p:nvSpPr>
        <p:spPr>
          <a:xfrm>
            <a:off x="181050" y="168450"/>
            <a:ext cx="8781900" cy="6521100"/>
          </a:xfrm>
          <a:prstGeom prst="rect">
            <a:avLst/>
          </a:pr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00C5B9"/>
                </a:solidFill>
              </a:defRPr>
            </a:lvl1pPr>
            <a:lvl2pPr lvl="1">
              <a:buNone/>
              <a:defRPr>
                <a:solidFill>
                  <a:srgbClr val="00C5B9"/>
                </a:solidFill>
              </a:defRPr>
            </a:lvl2pPr>
            <a:lvl3pPr lvl="2">
              <a:buNone/>
              <a:defRPr>
                <a:solidFill>
                  <a:srgbClr val="00C5B9"/>
                </a:solidFill>
              </a:defRPr>
            </a:lvl3pPr>
            <a:lvl4pPr lvl="3">
              <a:buNone/>
              <a:defRPr>
                <a:solidFill>
                  <a:srgbClr val="00C5B9"/>
                </a:solidFill>
              </a:defRPr>
            </a:lvl4pPr>
            <a:lvl5pPr lvl="4">
              <a:buNone/>
              <a:defRPr>
                <a:solidFill>
                  <a:srgbClr val="00C5B9"/>
                </a:solidFill>
              </a:defRPr>
            </a:lvl5pPr>
            <a:lvl6pPr lvl="5">
              <a:buNone/>
              <a:defRPr>
                <a:solidFill>
                  <a:srgbClr val="00C5B9"/>
                </a:solidFill>
              </a:defRPr>
            </a:lvl6pPr>
            <a:lvl7pPr lvl="6">
              <a:buNone/>
              <a:defRPr>
                <a:solidFill>
                  <a:srgbClr val="00C5B9"/>
                </a:solidFill>
              </a:defRPr>
            </a:lvl7pPr>
            <a:lvl8pPr lvl="7">
              <a:buNone/>
              <a:defRPr>
                <a:solidFill>
                  <a:srgbClr val="00C5B9"/>
                </a:solidFill>
              </a:defRPr>
            </a:lvl8pPr>
            <a:lvl9pPr lvl="8">
              <a:buNone/>
              <a:defRPr>
                <a:solidFill>
                  <a:srgbClr val="00C5B9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80050" y="274650"/>
            <a:ext cx="73839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80050" y="1600209"/>
            <a:ext cx="7383900" cy="49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31800"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sz="24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sz="18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4297650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buNone/>
              <a:defRPr sz="1300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7" r:id="rId4"/>
    <p:sldLayoutId id="2147483660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3" Type="http://schemas.openxmlformats.org/officeDocument/2006/relationships/image" Target="../media/image25.jpg"/><Relationship Id="rId7" Type="http://schemas.openxmlformats.org/officeDocument/2006/relationships/image" Target="../media/image29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Relationship Id="rId9" Type="http://schemas.openxmlformats.org/officeDocument/2006/relationships/image" Target="../media/image3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3.jpg"/><Relationship Id="rId7" Type="http://schemas.openxmlformats.org/officeDocument/2006/relationships/image" Target="../media/image22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Relationship Id="rId9" Type="http://schemas.openxmlformats.org/officeDocument/2006/relationships/image" Target="../media/image2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835030" y="3891537"/>
            <a:ext cx="7523100" cy="20717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>
                <a:latin typeface="+mn-lt"/>
              </a:rPr>
              <a:t>Quality Data Secures Better Tomorrow</a:t>
            </a:r>
            <a:endParaRPr dirty="0">
              <a:latin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186AD3-8FEF-4574-B8E0-32009EB47004}"/>
              </a:ext>
            </a:extLst>
          </p:cNvPr>
          <p:cNvSpPr/>
          <p:nvPr/>
        </p:nvSpPr>
        <p:spPr>
          <a:xfrm>
            <a:off x="2104103" y="894735"/>
            <a:ext cx="4965291" cy="2071728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6276A9-B8D8-4CF6-9860-C1577B3885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78" t="40634" r="31287" b="40286"/>
          <a:stretch/>
        </p:blipFill>
        <p:spPr>
          <a:xfrm>
            <a:off x="2448231" y="1930599"/>
            <a:ext cx="4247537" cy="13961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App based</a:t>
            </a:r>
          </a:p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Questionnaire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322AB0-1B95-419D-80CA-21A9803595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6" y="1098499"/>
            <a:ext cx="2529000" cy="4507776"/>
          </a:xfrm>
          <a:prstGeom prst="rect">
            <a:avLst/>
          </a:prstGeom>
        </p:spPr>
      </p:pic>
      <p:sp>
        <p:nvSpPr>
          <p:cNvPr id="11" name="Google Shape;128;p21">
            <a:extLst>
              <a:ext uri="{FF2B5EF4-FFF2-40B4-BE49-F238E27FC236}">
                <a16:creationId xmlns:a16="http://schemas.microsoft.com/office/drawing/2014/main" id="{DBBD4DA4-4E3A-48C9-8225-B189218CD7F2}"/>
              </a:ext>
            </a:extLst>
          </p:cNvPr>
          <p:cNvSpPr txBox="1">
            <a:spLocks/>
          </p:cNvSpPr>
          <p:nvPr/>
        </p:nvSpPr>
        <p:spPr>
          <a:xfrm>
            <a:off x="3500284" y="653113"/>
            <a:ext cx="1766165" cy="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800" dirty="0">
                <a:solidFill>
                  <a:srgbClr val="F05768"/>
                </a:solidFill>
                <a:latin typeface="+mn-lt"/>
              </a:rPr>
              <a:t>HEAD OFFICE MODE</a:t>
            </a:r>
          </a:p>
        </p:txBody>
      </p:sp>
    </p:spTree>
    <p:extLst>
      <p:ext uri="{BB962C8B-B14F-4D97-AF65-F5344CB8AC3E}">
        <p14:creationId xmlns:p14="http://schemas.microsoft.com/office/powerpoint/2010/main" val="41122856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App based</a:t>
            </a:r>
          </a:p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Questionnaire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B497F4-7EA1-455C-9154-59DB7A455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5" y="1068856"/>
            <a:ext cx="2543966" cy="4534451"/>
          </a:xfrm>
          <a:prstGeom prst="rect">
            <a:avLst/>
          </a:prstGeom>
        </p:spPr>
      </p:pic>
      <p:sp>
        <p:nvSpPr>
          <p:cNvPr id="11" name="Google Shape;128;p21">
            <a:extLst>
              <a:ext uri="{FF2B5EF4-FFF2-40B4-BE49-F238E27FC236}">
                <a16:creationId xmlns:a16="http://schemas.microsoft.com/office/drawing/2014/main" id="{13827E5A-C73E-4EB1-BACB-2B361E3582CF}"/>
              </a:ext>
            </a:extLst>
          </p:cNvPr>
          <p:cNvSpPr txBox="1">
            <a:spLocks/>
          </p:cNvSpPr>
          <p:nvPr/>
        </p:nvSpPr>
        <p:spPr>
          <a:xfrm>
            <a:off x="3500284" y="653113"/>
            <a:ext cx="1766165" cy="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800" dirty="0">
                <a:solidFill>
                  <a:srgbClr val="F05768"/>
                </a:solidFill>
                <a:latin typeface="+mn-lt"/>
              </a:rPr>
              <a:t>PO MODE</a:t>
            </a:r>
          </a:p>
        </p:txBody>
      </p:sp>
    </p:spTree>
    <p:extLst>
      <p:ext uri="{BB962C8B-B14F-4D97-AF65-F5344CB8AC3E}">
        <p14:creationId xmlns:p14="http://schemas.microsoft.com/office/powerpoint/2010/main" val="423058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App based</a:t>
            </a:r>
          </a:p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Questionnaire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A27531-5972-4803-BD69-A296F4AB7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5" y="1108843"/>
            <a:ext cx="2529000" cy="4507775"/>
          </a:xfrm>
          <a:prstGeom prst="rect">
            <a:avLst/>
          </a:prstGeom>
        </p:spPr>
      </p:pic>
      <p:sp>
        <p:nvSpPr>
          <p:cNvPr id="8" name="Google Shape;128;p21">
            <a:extLst>
              <a:ext uri="{FF2B5EF4-FFF2-40B4-BE49-F238E27FC236}">
                <a16:creationId xmlns:a16="http://schemas.microsoft.com/office/drawing/2014/main" id="{DD3B7E33-AAD8-4E51-B853-90FA47A300E1}"/>
              </a:ext>
            </a:extLst>
          </p:cNvPr>
          <p:cNvSpPr txBox="1">
            <a:spLocks/>
          </p:cNvSpPr>
          <p:nvPr/>
        </p:nvSpPr>
        <p:spPr>
          <a:xfrm>
            <a:off x="3500284" y="653113"/>
            <a:ext cx="1766165" cy="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800" dirty="0">
                <a:solidFill>
                  <a:srgbClr val="F05768"/>
                </a:solidFill>
                <a:latin typeface="+mn-lt"/>
              </a:rPr>
              <a:t>PO MODE</a:t>
            </a:r>
          </a:p>
        </p:txBody>
      </p:sp>
    </p:spTree>
    <p:extLst>
      <p:ext uri="{BB962C8B-B14F-4D97-AF65-F5344CB8AC3E}">
        <p14:creationId xmlns:p14="http://schemas.microsoft.com/office/powerpoint/2010/main" val="404888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Analyze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7393C7-E9A1-4A7E-A5B7-421549744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6" y="1104662"/>
            <a:ext cx="2518362" cy="448881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60BFEE0-E598-43F0-8503-E53BCD5C7FC4}"/>
              </a:ext>
            </a:extLst>
          </p:cNvPr>
          <p:cNvSpPr/>
          <p:nvPr/>
        </p:nvSpPr>
        <p:spPr>
          <a:xfrm>
            <a:off x="6431510" y="4368272"/>
            <a:ext cx="501444" cy="481780"/>
          </a:xfrm>
          <a:prstGeom prst="rect">
            <a:avLst/>
          </a:prstGeom>
          <a:solidFill>
            <a:srgbClr val="7F7F7F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1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Analyze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4098A1-413B-4C6D-A874-77E7F11AB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5" y="1118676"/>
            <a:ext cx="2529000" cy="450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422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Analyze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975E23-B73E-4EA6-BF0A-AA2BC3988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6541" y="1110724"/>
            <a:ext cx="2529000" cy="450777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4F77399-5D2F-4435-A0DA-C10D7C51F553}"/>
              </a:ext>
            </a:extLst>
          </p:cNvPr>
          <p:cNvSpPr/>
          <p:nvPr/>
        </p:nvSpPr>
        <p:spPr>
          <a:xfrm>
            <a:off x="5864681" y="3521180"/>
            <a:ext cx="87464" cy="715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0D53A4D-28F5-4B31-8B99-91FDF708D087}"/>
              </a:ext>
            </a:extLst>
          </p:cNvPr>
          <p:cNvSpPr/>
          <p:nvPr/>
        </p:nvSpPr>
        <p:spPr>
          <a:xfrm>
            <a:off x="6891445" y="3762289"/>
            <a:ext cx="87464" cy="715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B3697C3-FA53-444B-A212-D23E28A5BF2B}"/>
              </a:ext>
            </a:extLst>
          </p:cNvPr>
          <p:cNvSpPr/>
          <p:nvPr/>
        </p:nvSpPr>
        <p:spPr>
          <a:xfrm>
            <a:off x="6900157" y="4004348"/>
            <a:ext cx="87464" cy="7156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30F2020-4740-498C-B3EA-42AF403D02DA}"/>
              </a:ext>
            </a:extLst>
          </p:cNvPr>
          <p:cNvSpPr/>
          <p:nvPr/>
        </p:nvSpPr>
        <p:spPr>
          <a:xfrm>
            <a:off x="7327924" y="5264649"/>
            <a:ext cx="501444" cy="183256"/>
          </a:xfrm>
          <a:prstGeom prst="rect">
            <a:avLst/>
          </a:prstGeom>
          <a:solidFill>
            <a:srgbClr val="7F7F7F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81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  <p:bldP spid="1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Analyze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79965-1503-4BDB-978C-2A0F774EB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6" y="1118675"/>
            <a:ext cx="2529000" cy="450777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24D4DDE-35E0-40A4-AA38-FC6D010909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940826"/>
              </p:ext>
            </p:extLst>
          </p:nvPr>
        </p:nvGraphicFramePr>
        <p:xfrm>
          <a:off x="5850938" y="1760439"/>
          <a:ext cx="1828800" cy="480060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val="423490834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196825572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val="4212399142"/>
                    </a:ext>
                  </a:extLst>
                </a:gridCol>
              </a:tblGrid>
              <a:tr h="243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 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Income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Saving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7936982"/>
                  </a:ext>
                </a:extLst>
              </a:tr>
              <a:tr h="2362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Mean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3200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900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189122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43F01116-0780-4804-9EFB-D61030147840}"/>
              </a:ext>
            </a:extLst>
          </p:cNvPr>
          <p:cNvSpPr/>
          <p:nvPr/>
        </p:nvSpPr>
        <p:spPr>
          <a:xfrm>
            <a:off x="5894747" y="2474981"/>
            <a:ext cx="17411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Correlation: 0.91878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DB0E043-3371-4494-8F7F-A1D825B2A0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102" y="3034375"/>
            <a:ext cx="2682472" cy="193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13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Sophisticated Evaluation System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B26BD8-879C-41F8-A1D2-54CAAFEC3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5" y="1032388"/>
            <a:ext cx="2558909" cy="4561087"/>
          </a:xfrm>
          <a:prstGeom prst="rect">
            <a:avLst/>
          </a:prstGeom>
        </p:spPr>
      </p:pic>
      <p:sp>
        <p:nvSpPr>
          <p:cNvPr id="13" name="Google Shape;128;p21">
            <a:extLst>
              <a:ext uri="{FF2B5EF4-FFF2-40B4-BE49-F238E27FC236}">
                <a16:creationId xmlns:a16="http://schemas.microsoft.com/office/drawing/2014/main" id="{AED6E1A3-3C93-4847-9581-97EA74B9899B}"/>
              </a:ext>
            </a:extLst>
          </p:cNvPr>
          <p:cNvSpPr txBox="1">
            <a:spLocks/>
          </p:cNvSpPr>
          <p:nvPr/>
        </p:nvSpPr>
        <p:spPr>
          <a:xfrm>
            <a:off x="3401961" y="606315"/>
            <a:ext cx="2294209" cy="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800" dirty="0">
                <a:solidFill>
                  <a:srgbClr val="F05768"/>
                </a:solidFill>
                <a:latin typeface="+mn-lt"/>
              </a:rPr>
              <a:t>BM MODE</a:t>
            </a:r>
          </a:p>
        </p:txBody>
      </p:sp>
    </p:spTree>
    <p:extLst>
      <p:ext uri="{BB962C8B-B14F-4D97-AF65-F5344CB8AC3E}">
        <p14:creationId xmlns:p14="http://schemas.microsoft.com/office/powerpoint/2010/main" val="3028906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Sophisticated Evaluation System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5441E5-D143-46C9-87AD-2987B9E6F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5" y="1120877"/>
            <a:ext cx="2510500" cy="4474800"/>
          </a:xfrm>
          <a:prstGeom prst="rect">
            <a:avLst/>
          </a:prstGeom>
        </p:spPr>
      </p:pic>
      <p:sp>
        <p:nvSpPr>
          <p:cNvPr id="8" name="Google Shape;128;p21">
            <a:extLst>
              <a:ext uri="{FF2B5EF4-FFF2-40B4-BE49-F238E27FC236}">
                <a16:creationId xmlns:a16="http://schemas.microsoft.com/office/drawing/2014/main" id="{3CCBB3B2-3395-4630-A98D-2E3882E81E9F}"/>
              </a:ext>
            </a:extLst>
          </p:cNvPr>
          <p:cNvSpPr txBox="1">
            <a:spLocks/>
          </p:cNvSpPr>
          <p:nvPr/>
        </p:nvSpPr>
        <p:spPr>
          <a:xfrm>
            <a:off x="3500284" y="653113"/>
            <a:ext cx="1766165" cy="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800" dirty="0">
                <a:solidFill>
                  <a:srgbClr val="F05768"/>
                </a:solidFill>
                <a:latin typeface="+mn-lt"/>
              </a:rPr>
              <a:t>HEAD OFFICE MODE</a:t>
            </a:r>
          </a:p>
        </p:txBody>
      </p:sp>
    </p:spTree>
    <p:extLst>
      <p:ext uri="{BB962C8B-B14F-4D97-AF65-F5344CB8AC3E}">
        <p14:creationId xmlns:p14="http://schemas.microsoft.com/office/powerpoint/2010/main" val="36023014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Easy Information Flow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EC1481-16C6-4027-82EC-C86E26BA1C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5" y="1106095"/>
            <a:ext cx="2529000" cy="4507775"/>
          </a:xfrm>
          <a:prstGeom prst="rect">
            <a:avLst/>
          </a:prstGeom>
        </p:spPr>
      </p:pic>
      <p:sp>
        <p:nvSpPr>
          <p:cNvPr id="10" name="Google Shape;128;p21">
            <a:extLst>
              <a:ext uri="{FF2B5EF4-FFF2-40B4-BE49-F238E27FC236}">
                <a16:creationId xmlns:a16="http://schemas.microsoft.com/office/drawing/2014/main" id="{67D073EF-8B7A-4A50-ACAE-B8F78DAD0961}"/>
              </a:ext>
            </a:extLst>
          </p:cNvPr>
          <p:cNvSpPr txBox="1">
            <a:spLocks/>
          </p:cNvSpPr>
          <p:nvPr/>
        </p:nvSpPr>
        <p:spPr>
          <a:xfrm>
            <a:off x="3401961" y="606315"/>
            <a:ext cx="2294209" cy="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800" dirty="0">
                <a:solidFill>
                  <a:srgbClr val="F05768"/>
                </a:solidFill>
                <a:latin typeface="+mn-lt"/>
              </a:rPr>
              <a:t>ZM/RM/BM/PO MODE</a:t>
            </a:r>
          </a:p>
        </p:txBody>
      </p:sp>
    </p:spTree>
    <p:extLst>
      <p:ext uri="{BB962C8B-B14F-4D97-AF65-F5344CB8AC3E}">
        <p14:creationId xmlns:p14="http://schemas.microsoft.com/office/powerpoint/2010/main" val="2449170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 txBox="1">
            <a:spLocks noGrp="1"/>
          </p:cNvSpPr>
          <p:nvPr>
            <p:ph type="title"/>
          </p:nvPr>
        </p:nvSpPr>
        <p:spPr>
          <a:xfrm>
            <a:off x="468680" y="168450"/>
            <a:ext cx="7951800" cy="9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rgbClr val="F05768"/>
                </a:solidFill>
                <a:latin typeface="+mj-lt"/>
              </a:rPr>
              <a:t>Problem Identification</a:t>
            </a:r>
            <a:endParaRPr sz="3600" dirty="0">
              <a:solidFill>
                <a:srgbClr val="F05768"/>
              </a:solidFill>
              <a:latin typeface="+mj-lt"/>
            </a:endParaRPr>
          </a:p>
        </p:txBody>
      </p:sp>
      <p:sp>
        <p:nvSpPr>
          <p:cNvPr id="320" name="Google Shape;320;p40"/>
          <p:cNvSpPr txBox="1">
            <a:spLocks noGrp="1"/>
          </p:cNvSpPr>
          <p:nvPr>
            <p:ph type="body" idx="1"/>
          </p:nvPr>
        </p:nvSpPr>
        <p:spPr>
          <a:xfrm>
            <a:off x="5843092" y="2456589"/>
            <a:ext cx="2722532" cy="15333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n-US" sz="2800" b="1" dirty="0">
                <a:latin typeface="+mn-lt"/>
              </a:rPr>
              <a:t>Difficulty in Information Flow</a:t>
            </a:r>
            <a:endParaRPr sz="2800" b="1" dirty="0">
              <a:solidFill>
                <a:srgbClr val="F05768"/>
              </a:solidFill>
              <a:latin typeface="+mn-lt"/>
            </a:endParaRPr>
          </a:p>
        </p:txBody>
      </p:sp>
      <p:grpSp>
        <p:nvGrpSpPr>
          <p:cNvPr id="6" name="Google Shape;376;p41">
            <a:extLst>
              <a:ext uri="{FF2B5EF4-FFF2-40B4-BE49-F238E27FC236}">
                <a16:creationId xmlns:a16="http://schemas.microsoft.com/office/drawing/2014/main" id="{BA1BF958-0816-4994-8B4E-CB92AD59A30B}"/>
              </a:ext>
            </a:extLst>
          </p:cNvPr>
          <p:cNvGrpSpPr/>
          <p:nvPr/>
        </p:nvGrpSpPr>
        <p:grpSpPr>
          <a:xfrm>
            <a:off x="1878864" y="1794902"/>
            <a:ext cx="450507" cy="536065"/>
            <a:chOff x="584925" y="922575"/>
            <a:chExt cx="415200" cy="502525"/>
          </a:xfrm>
          <a:solidFill>
            <a:srgbClr val="F05768"/>
          </a:solidFill>
        </p:grpSpPr>
        <p:sp>
          <p:nvSpPr>
            <p:cNvPr id="7" name="Google Shape;377;p41">
              <a:extLst>
                <a:ext uri="{FF2B5EF4-FFF2-40B4-BE49-F238E27FC236}">
                  <a16:creationId xmlns:a16="http://schemas.microsoft.com/office/drawing/2014/main" id="{353125A4-F627-48CE-B903-B74CF17356BF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78;p41">
              <a:extLst>
                <a:ext uri="{FF2B5EF4-FFF2-40B4-BE49-F238E27FC236}">
                  <a16:creationId xmlns:a16="http://schemas.microsoft.com/office/drawing/2014/main" id="{B86DCD8B-154E-4ED3-AE7C-D4638F0C8E8E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79;p41">
              <a:extLst>
                <a:ext uri="{FF2B5EF4-FFF2-40B4-BE49-F238E27FC236}">
                  <a16:creationId xmlns:a16="http://schemas.microsoft.com/office/drawing/2014/main" id="{FA54FB9C-A95E-4FE7-974A-E72D9F9BFA26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" name="Google Shape;584;p41">
            <a:extLst>
              <a:ext uri="{FF2B5EF4-FFF2-40B4-BE49-F238E27FC236}">
                <a16:creationId xmlns:a16="http://schemas.microsoft.com/office/drawing/2014/main" id="{A3ABEBED-08AA-4362-BDE3-F01E1A4411F8}"/>
              </a:ext>
            </a:extLst>
          </p:cNvPr>
          <p:cNvGrpSpPr/>
          <p:nvPr/>
        </p:nvGrpSpPr>
        <p:grpSpPr>
          <a:xfrm>
            <a:off x="2359626" y="4447283"/>
            <a:ext cx="602636" cy="567467"/>
            <a:chOff x="5241175" y="4959100"/>
            <a:chExt cx="539775" cy="517775"/>
          </a:xfrm>
          <a:solidFill>
            <a:srgbClr val="F05768"/>
          </a:solidFill>
        </p:grpSpPr>
        <p:sp>
          <p:nvSpPr>
            <p:cNvPr id="11" name="Google Shape;585;p41">
              <a:extLst>
                <a:ext uri="{FF2B5EF4-FFF2-40B4-BE49-F238E27FC236}">
                  <a16:creationId xmlns:a16="http://schemas.microsoft.com/office/drawing/2014/main" id="{1B458783-ED8D-4ECA-B5C8-18FCE825A267}"/>
                </a:ext>
              </a:extLst>
            </p:cNvPr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0" t="0" r="0" b="0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586;p41">
              <a:extLst>
                <a:ext uri="{FF2B5EF4-FFF2-40B4-BE49-F238E27FC236}">
                  <a16:creationId xmlns:a16="http://schemas.microsoft.com/office/drawing/2014/main" id="{3B209750-27D7-4C9F-B869-4B98F57A96CF}"/>
                </a:ext>
              </a:extLst>
            </p:cNvPr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0" t="0" r="0" b="0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587;p41">
              <a:extLst>
                <a:ext uri="{FF2B5EF4-FFF2-40B4-BE49-F238E27FC236}">
                  <a16:creationId xmlns:a16="http://schemas.microsoft.com/office/drawing/2014/main" id="{FFF76788-29E8-42D8-963A-C25099FE331B}"/>
                </a:ext>
              </a:extLst>
            </p:cNvPr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0" t="0" r="0" b="0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588;p41">
              <a:extLst>
                <a:ext uri="{FF2B5EF4-FFF2-40B4-BE49-F238E27FC236}">
                  <a16:creationId xmlns:a16="http://schemas.microsoft.com/office/drawing/2014/main" id="{89CE6F40-470E-49D0-9D69-E759698ED478}"/>
                </a:ext>
              </a:extLst>
            </p:cNvPr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0" t="0" r="0" b="0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589;p41">
              <a:extLst>
                <a:ext uri="{FF2B5EF4-FFF2-40B4-BE49-F238E27FC236}">
                  <a16:creationId xmlns:a16="http://schemas.microsoft.com/office/drawing/2014/main" id="{7E8EC086-D4DF-413D-8D52-C511C5C9B0AB}"/>
                </a:ext>
              </a:extLst>
            </p:cNvPr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0" t="0" r="0" b="0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590;p41">
              <a:extLst>
                <a:ext uri="{FF2B5EF4-FFF2-40B4-BE49-F238E27FC236}">
                  <a16:creationId xmlns:a16="http://schemas.microsoft.com/office/drawing/2014/main" id="{26AF7449-1F23-4C45-8BEE-A37ADE23A8AE}"/>
                </a:ext>
              </a:extLst>
            </p:cNvPr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0" t="0" r="0" b="0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" name="Google Shape;509;p41">
            <a:extLst>
              <a:ext uri="{FF2B5EF4-FFF2-40B4-BE49-F238E27FC236}">
                <a16:creationId xmlns:a16="http://schemas.microsoft.com/office/drawing/2014/main" id="{45A52F59-8FE5-4C42-BED4-0694BBFDD2AA}"/>
              </a:ext>
            </a:extLst>
          </p:cNvPr>
          <p:cNvGrpSpPr/>
          <p:nvPr/>
        </p:nvGrpSpPr>
        <p:grpSpPr>
          <a:xfrm>
            <a:off x="6477884" y="4564377"/>
            <a:ext cx="599666" cy="523251"/>
            <a:chOff x="3936375" y="3703750"/>
            <a:chExt cx="453050" cy="332175"/>
          </a:xfrm>
          <a:solidFill>
            <a:srgbClr val="F05768"/>
          </a:solidFill>
        </p:grpSpPr>
        <p:sp>
          <p:nvSpPr>
            <p:cNvPr id="22" name="Google Shape;510;p41">
              <a:extLst>
                <a:ext uri="{FF2B5EF4-FFF2-40B4-BE49-F238E27FC236}">
                  <a16:creationId xmlns:a16="http://schemas.microsoft.com/office/drawing/2014/main" id="{CC660FA1-FCEA-441E-956F-B253B3E28F13}"/>
                </a:ext>
              </a:extLst>
            </p:cNvPr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0" t="0" r="0" b="0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511;p41">
              <a:extLst>
                <a:ext uri="{FF2B5EF4-FFF2-40B4-BE49-F238E27FC236}">
                  <a16:creationId xmlns:a16="http://schemas.microsoft.com/office/drawing/2014/main" id="{1355A448-49D8-4A58-8472-72943297EB53}"/>
                </a:ext>
              </a:extLst>
            </p:cNvPr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512;p41">
              <a:extLst>
                <a:ext uri="{FF2B5EF4-FFF2-40B4-BE49-F238E27FC236}">
                  <a16:creationId xmlns:a16="http://schemas.microsoft.com/office/drawing/2014/main" id="{40C7DE69-5A56-4F49-BB6E-CA7320D2933B}"/>
                </a:ext>
              </a:extLst>
            </p:cNvPr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0" t="0" r="0" b="0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513;p41">
              <a:extLst>
                <a:ext uri="{FF2B5EF4-FFF2-40B4-BE49-F238E27FC236}">
                  <a16:creationId xmlns:a16="http://schemas.microsoft.com/office/drawing/2014/main" id="{BC96563C-5566-4D4C-BD0C-24BF16991A99}"/>
                </a:ext>
              </a:extLst>
            </p:cNvPr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0" t="0" r="0" b="0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514;p41">
              <a:extLst>
                <a:ext uri="{FF2B5EF4-FFF2-40B4-BE49-F238E27FC236}">
                  <a16:creationId xmlns:a16="http://schemas.microsoft.com/office/drawing/2014/main" id="{8C3687BA-540B-4FCF-BC4B-74B3D580D777}"/>
                </a:ext>
              </a:extLst>
            </p:cNvPr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0" t="0" r="0" b="0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" name="Google Shape;518;p41">
            <a:extLst>
              <a:ext uri="{FF2B5EF4-FFF2-40B4-BE49-F238E27FC236}">
                <a16:creationId xmlns:a16="http://schemas.microsoft.com/office/drawing/2014/main" id="{2CD1DFEA-6823-430A-99A7-F5BCC1882020}"/>
              </a:ext>
            </a:extLst>
          </p:cNvPr>
          <p:cNvGrpSpPr/>
          <p:nvPr/>
        </p:nvGrpSpPr>
        <p:grpSpPr>
          <a:xfrm>
            <a:off x="7022692" y="1788987"/>
            <a:ext cx="670405" cy="686156"/>
            <a:chOff x="5300400" y="3670175"/>
            <a:chExt cx="421300" cy="399325"/>
          </a:xfrm>
          <a:solidFill>
            <a:srgbClr val="F05768"/>
          </a:solidFill>
        </p:grpSpPr>
        <p:sp>
          <p:nvSpPr>
            <p:cNvPr id="28" name="Google Shape;519;p41">
              <a:extLst>
                <a:ext uri="{FF2B5EF4-FFF2-40B4-BE49-F238E27FC236}">
                  <a16:creationId xmlns:a16="http://schemas.microsoft.com/office/drawing/2014/main" id="{8397DF8D-5B60-4A65-98B6-B68F42B1CC05}"/>
                </a:ext>
              </a:extLst>
            </p:cNvPr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0" t="0" r="0" b="0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520;p41">
              <a:extLst>
                <a:ext uri="{FF2B5EF4-FFF2-40B4-BE49-F238E27FC236}">
                  <a16:creationId xmlns:a16="http://schemas.microsoft.com/office/drawing/2014/main" id="{E15A5919-21C3-491E-9C33-4FCDF550EC97}"/>
                </a:ext>
              </a:extLst>
            </p:cNvPr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0" t="0" r="0" b="0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521;p41">
              <a:extLst>
                <a:ext uri="{FF2B5EF4-FFF2-40B4-BE49-F238E27FC236}">
                  <a16:creationId xmlns:a16="http://schemas.microsoft.com/office/drawing/2014/main" id="{12B6EFC5-4CF4-459F-9A60-7B265006A373}"/>
                </a:ext>
              </a:extLst>
            </p:cNvPr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0" t="0" r="0" b="0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522;p41">
              <a:extLst>
                <a:ext uri="{FF2B5EF4-FFF2-40B4-BE49-F238E27FC236}">
                  <a16:creationId xmlns:a16="http://schemas.microsoft.com/office/drawing/2014/main" id="{2269A350-CB9A-4ADD-AD3B-6E23660E7186}"/>
                </a:ext>
              </a:extLst>
            </p:cNvPr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0" t="0" r="0" b="0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23;p41">
              <a:extLst>
                <a:ext uri="{FF2B5EF4-FFF2-40B4-BE49-F238E27FC236}">
                  <a16:creationId xmlns:a16="http://schemas.microsoft.com/office/drawing/2014/main" id="{CC8629B3-AB36-4BC8-AA31-A4E49AC1E5F3}"/>
                </a:ext>
              </a:extLst>
            </p:cNvPr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0" t="0" r="0" b="0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0E93E5-289A-4225-A44C-088091B63770}"/>
              </a:ext>
            </a:extLst>
          </p:cNvPr>
          <p:cNvSpPr txBox="1"/>
          <p:nvPr/>
        </p:nvSpPr>
        <p:spPr>
          <a:xfrm>
            <a:off x="723567" y="2448702"/>
            <a:ext cx="26526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F3848"/>
                </a:solidFill>
                <a:latin typeface="+mn-lt"/>
                <a:sym typeface="Source Sans Pro"/>
              </a:rPr>
              <a:t>Special Required Data Collection</a:t>
            </a:r>
          </a:p>
          <a:p>
            <a:pPr algn="ctr"/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101AC4-A692-4653-A8C5-9B9F8EA11C94}"/>
              </a:ext>
            </a:extLst>
          </p:cNvPr>
          <p:cNvSpPr txBox="1"/>
          <p:nvPr/>
        </p:nvSpPr>
        <p:spPr>
          <a:xfrm>
            <a:off x="1112487" y="5159173"/>
            <a:ext cx="289374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F3848"/>
                </a:solidFill>
                <a:latin typeface="+mn-lt"/>
              </a:rPr>
              <a:t>Merging MIS &amp; Accounting</a:t>
            </a:r>
          </a:p>
          <a:p>
            <a:pPr algn="ctr"/>
            <a:endParaRPr 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E6BF977-C959-4905-8AE5-0B9C92305096}"/>
              </a:ext>
            </a:extLst>
          </p:cNvPr>
          <p:cNvSpPr txBox="1"/>
          <p:nvPr/>
        </p:nvSpPr>
        <p:spPr>
          <a:xfrm>
            <a:off x="5274952" y="5248877"/>
            <a:ext cx="281474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2F3848"/>
                </a:solidFill>
                <a:latin typeface="+mn-lt"/>
              </a:rPr>
              <a:t>Analyzing &amp; Summary</a:t>
            </a:r>
          </a:p>
          <a:p>
            <a:pPr algn="ctr"/>
            <a:endParaRPr lang="en-US" sz="1200" dirty="0"/>
          </a:p>
        </p:txBody>
      </p:sp>
      <p:sp>
        <p:nvSpPr>
          <p:cNvPr id="34" name="Google Shape;320;p40">
            <a:extLst>
              <a:ext uri="{FF2B5EF4-FFF2-40B4-BE49-F238E27FC236}">
                <a16:creationId xmlns:a16="http://schemas.microsoft.com/office/drawing/2014/main" id="{FE86E0D3-2A0E-47E1-9729-E88F5579A9D2}"/>
              </a:ext>
            </a:extLst>
          </p:cNvPr>
          <p:cNvSpPr txBox="1">
            <a:spLocks/>
          </p:cNvSpPr>
          <p:nvPr/>
        </p:nvSpPr>
        <p:spPr>
          <a:xfrm>
            <a:off x="3635058" y="2423594"/>
            <a:ext cx="2051235" cy="1533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318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F3848"/>
              </a:buClr>
              <a:buSzPts val="3200"/>
              <a:buFont typeface="Source Sans Pro"/>
              <a:buChar char="■"/>
              <a:defRPr sz="32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○"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2400"/>
              <a:buFont typeface="Source Sans Pro"/>
              <a:buChar char="■"/>
              <a:defRPr sz="24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●"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○"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3848"/>
              </a:buClr>
              <a:buSzPts val="1800"/>
              <a:buFont typeface="Source Sans Pro"/>
              <a:buChar char="■"/>
              <a:defRPr sz="1800" b="0" i="0" u="none" strike="noStrike" cap="none">
                <a:solidFill>
                  <a:srgbClr val="2F384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>
              <a:buFont typeface="Source Sans Pro"/>
              <a:buNone/>
            </a:pPr>
            <a:r>
              <a:rPr lang="en-US" sz="2800" b="1" dirty="0">
                <a:latin typeface="+mn-lt"/>
              </a:rPr>
              <a:t>Manual Data Collection</a:t>
            </a:r>
            <a:endParaRPr lang="en-US" sz="2800" b="1" dirty="0">
              <a:solidFill>
                <a:srgbClr val="F05768"/>
              </a:solidFill>
              <a:latin typeface="+mn-lt"/>
            </a:endParaRPr>
          </a:p>
        </p:txBody>
      </p:sp>
      <p:grpSp>
        <p:nvGrpSpPr>
          <p:cNvPr id="35" name="Google Shape;327;p41">
            <a:extLst>
              <a:ext uri="{FF2B5EF4-FFF2-40B4-BE49-F238E27FC236}">
                <a16:creationId xmlns:a16="http://schemas.microsoft.com/office/drawing/2014/main" id="{17AF78AF-1574-4E0A-9D46-041E6B8CBEF0}"/>
              </a:ext>
            </a:extLst>
          </p:cNvPr>
          <p:cNvGrpSpPr/>
          <p:nvPr/>
        </p:nvGrpSpPr>
        <p:grpSpPr>
          <a:xfrm>
            <a:off x="4450473" y="1745244"/>
            <a:ext cx="463328" cy="678365"/>
            <a:chOff x="584925" y="238125"/>
            <a:chExt cx="415200" cy="525100"/>
          </a:xfrm>
          <a:solidFill>
            <a:srgbClr val="F05768"/>
          </a:solidFill>
        </p:grpSpPr>
        <p:sp>
          <p:nvSpPr>
            <p:cNvPr id="36" name="Google Shape;328;p41">
              <a:extLst>
                <a:ext uri="{FF2B5EF4-FFF2-40B4-BE49-F238E27FC236}">
                  <a16:creationId xmlns:a16="http://schemas.microsoft.com/office/drawing/2014/main" id="{19F37F4C-DBC9-456B-85CC-138F53587F9B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29;p41">
              <a:extLst>
                <a:ext uri="{FF2B5EF4-FFF2-40B4-BE49-F238E27FC236}">
                  <a16:creationId xmlns:a16="http://schemas.microsoft.com/office/drawing/2014/main" id="{E691E0AC-6342-4CBD-8FE5-2D1361FE8EF0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30;p41">
              <a:extLst>
                <a:ext uri="{FF2B5EF4-FFF2-40B4-BE49-F238E27FC236}">
                  <a16:creationId xmlns:a16="http://schemas.microsoft.com/office/drawing/2014/main" id="{9A60BE74-6FCD-4A4D-9365-4D6BA751586D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31;p41">
              <a:extLst>
                <a:ext uri="{FF2B5EF4-FFF2-40B4-BE49-F238E27FC236}">
                  <a16:creationId xmlns:a16="http://schemas.microsoft.com/office/drawing/2014/main" id="{960BA4FB-3EDD-4B65-BB5A-B861B0D28098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32;p41">
              <a:extLst>
                <a:ext uri="{FF2B5EF4-FFF2-40B4-BE49-F238E27FC236}">
                  <a16:creationId xmlns:a16="http://schemas.microsoft.com/office/drawing/2014/main" id="{F798E461-7989-4A81-90DF-4CA4747ECF09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3;p41">
              <a:extLst>
                <a:ext uri="{FF2B5EF4-FFF2-40B4-BE49-F238E27FC236}">
                  <a16:creationId xmlns:a16="http://schemas.microsoft.com/office/drawing/2014/main" id="{3233190B-4F07-4E56-97FC-7F6CE0CE65BE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Easy Information Flow</a:t>
            </a:r>
          </a:p>
        </p:txBody>
      </p:sp>
      <p:sp>
        <p:nvSpPr>
          <p:cNvPr id="10" name="Google Shape;128;p21">
            <a:extLst>
              <a:ext uri="{FF2B5EF4-FFF2-40B4-BE49-F238E27FC236}">
                <a16:creationId xmlns:a16="http://schemas.microsoft.com/office/drawing/2014/main" id="{67D073EF-8B7A-4A50-ACAE-B8F78DAD0961}"/>
              </a:ext>
            </a:extLst>
          </p:cNvPr>
          <p:cNvSpPr txBox="1">
            <a:spLocks/>
          </p:cNvSpPr>
          <p:nvPr/>
        </p:nvSpPr>
        <p:spPr>
          <a:xfrm>
            <a:off x="3401961" y="606315"/>
            <a:ext cx="2294209" cy="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800" dirty="0">
                <a:solidFill>
                  <a:srgbClr val="F05768"/>
                </a:solidFill>
                <a:latin typeface="+mn-lt"/>
              </a:rPr>
              <a:t>HEAD OFFICE</a:t>
            </a:r>
          </a:p>
          <a:p>
            <a:r>
              <a:rPr lang="en-US" sz="1800" dirty="0">
                <a:solidFill>
                  <a:srgbClr val="F05768"/>
                </a:solidFill>
                <a:latin typeface="+mn-lt"/>
              </a:rPr>
              <a:t>MODE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1E6F94-61C2-4D9E-A666-58BE535E2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6" y="1089214"/>
            <a:ext cx="2529000" cy="45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136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403524-C5C3-4F66-95D4-38A6A246A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59" b="28296"/>
          <a:stretch/>
        </p:blipFill>
        <p:spPr>
          <a:xfrm>
            <a:off x="1967519" y="186331"/>
            <a:ext cx="4849841" cy="6311488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8BDB84B2-3EAB-4745-AE08-A94BD9BDF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0437" y="3366923"/>
            <a:ext cx="266974" cy="356077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5BCC2C33-1688-4E9B-AC86-07F23F31D7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650" y="1179179"/>
            <a:ext cx="266974" cy="356077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3525766-8383-4E0E-91DB-E576E245C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410" y="1575896"/>
            <a:ext cx="266974" cy="356077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A21C66F-A29A-4DCB-979B-28317AF40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6154" y="1861330"/>
            <a:ext cx="266974" cy="35607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FA206234-AD3B-4182-8D57-C99E073A6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3676" y="2020479"/>
            <a:ext cx="266974" cy="35607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F7BE474A-40F9-460C-871A-C040DDDEA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0058" y="2365442"/>
            <a:ext cx="266974" cy="35607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297A3A75-7578-49BD-811D-610E61FD05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163" y="2861779"/>
            <a:ext cx="266974" cy="35607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1A3D5006-50F1-4A0A-8F9E-BC8D0364DF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801" y="3318336"/>
            <a:ext cx="266974" cy="35607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30E2DCE6-B4D7-4166-8B66-C10A4CE5D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061" y="1664402"/>
            <a:ext cx="266974" cy="356077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66A478BC-265D-43E0-A3E4-4465F04376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083" y="2008064"/>
            <a:ext cx="266974" cy="356077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1B5DF61B-CE65-46D2-8557-D8EE3476C9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3427" y="2395575"/>
            <a:ext cx="266974" cy="356077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8B0B17E-8EB1-4552-A83B-0B7D30F4B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8464" y="2363576"/>
            <a:ext cx="266974" cy="356077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8A1478C0-9602-443A-9C80-8B2711687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423" y="2256875"/>
            <a:ext cx="266974" cy="356077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A7CB6441-55AF-4B42-9674-956496354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910" y="3140297"/>
            <a:ext cx="266974" cy="35607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61F8C0C8-78B2-4531-BF06-256746D21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091" y="2429832"/>
            <a:ext cx="266974" cy="356077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E363201-E2C9-4559-AEA4-7A755DC12A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061" y="3729542"/>
            <a:ext cx="266974" cy="35607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8997727F-64E2-49F5-A6CC-25FB94FD50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723" y="4446739"/>
            <a:ext cx="266974" cy="356077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02D97105-9D7D-4B36-B302-79A0188CCE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827" y="595195"/>
            <a:ext cx="266974" cy="356077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7CB5FC03-70A5-4AE4-943E-02D0048BDF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6484" y="823983"/>
            <a:ext cx="266974" cy="356077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9234F4AD-DBDC-41E4-AE28-8773063008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7247" y="1837526"/>
            <a:ext cx="266974" cy="356077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8CFF27F7-57AC-4E9E-BD43-18373B1D5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650" y="4674706"/>
            <a:ext cx="266974" cy="356077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EFB6ECD-8729-4195-B905-576AF75AFC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897" y="4023721"/>
            <a:ext cx="266974" cy="35607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4B481F89-788F-4280-8728-706B834A7A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2422" y="2359460"/>
            <a:ext cx="266974" cy="356077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2C32D906-56B0-4D2A-85B1-E267816FD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933" y="2967504"/>
            <a:ext cx="266974" cy="356077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C2A8F6BD-34EB-40C0-B633-F8E94C64B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933" y="4035288"/>
            <a:ext cx="266974" cy="356077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498AF949-D972-400F-9334-10580AA0B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714" y="3546589"/>
            <a:ext cx="266974" cy="356077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28068C06-7F61-4EC3-BEEC-AEFEAEFB1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893" y="3738981"/>
            <a:ext cx="266974" cy="356077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5FD23041-E352-4886-820A-80F410397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427" y="4788833"/>
            <a:ext cx="266974" cy="356077"/>
          </a:xfrm>
          <a:prstGeom prst="rect">
            <a:avLst/>
          </a:prstGeom>
        </p:spPr>
      </p:pic>
      <p:pic>
        <p:nvPicPr>
          <p:cNvPr id="95" name="Picture 94">
            <a:extLst>
              <a:ext uri="{FF2B5EF4-FFF2-40B4-BE49-F238E27FC236}">
                <a16:creationId xmlns:a16="http://schemas.microsoft.com/office/drawing/2014/main" id="{CFA5B9DD-D90B-441D-8B6F-D66899E4A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596" y="1890073"/>
            <a:ext cx="266974" cy="356077"/>
          </a:xfrm>
          <a:prstGeom prst="rect">
            <a:avLst/>
          </a:prstGeom>
        </p:spPr>
      </p:pic>
      <p:pic>
        <p:nvPicPr>
          <p:cNvPr id="96" name="Picture 95">
            <a:extLst>
              <a:ext uri="{FF2B5EF4-FFF2-40B4-BE49-F238E27FC236}">
                <a16:creationId xmlns:a16="http://schemas.microsoft.com/office/drawing/2014/main" id="{37991F58-AC0A-4274-B20B-06B754844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749" y="2068111"/>
            <a:ext cx="266974" cy="356077"/>
          </a:xfrm>
          <a:prstGeom prst="rect">
            <a:avLst/>
          </a:prstGeom>
        </p:spPr>
      </p:pic>
      <p:pic>
        <p:nvPicPr>
          <p:cNvPr id="97" name="Picture 96">
            <a:extLst>
              <a:ext uri="{FF2B5EF4-FFF2-40B4-BE49-F238E27FC236}">
                <a16:creationId xmlns:a16="http://schemas.microsoft.com/office/drawing/2014/main" id="{9223EBA1-F727-411D-987B-7D278B2A96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936" y="595194"/>
            <a:ext cx="266974" cy="356077"/>
          </a:xfrm>
          <a:prstGeom prst="rect">
            <a:avLst/>
          </a:prstGeom>
        </p:spPr>
      </p:pic>
      <p:pic>
        <p:nvPicPr>
          <p:cNvPr id="98" name="Picture 97">
            <a:extLst>
              <a:ext uri="{FF2B5EF4-FFF2-40B4-BE49-F238E27FC236}">
                <a16:creationId xmlns:a16="http://schemas.microsoft.com/office/drawing/2014/main" id="{2BF7714C-A21A-4D64-A0D4-3040E7769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017" y="4268700"/>
            <a:ext cx="266974" cy="356077"/>
          </a:xfrm>
          <a:prstGeom prst="rect">
            <a:avLst/>
          </a:prstGeom>
        </p:spPr>
      </p:pic>
      <p:pic>
        <p:nvPicPr>
          <p:cNvPr id="99" name="Picture 98">
            <a:extLst>
              <a:ext uri="{FF2B5EF4-FFF2-40B4-BE49-F238E27FC236}">
                <a16:creationId xmlns:a16="http://schemas.microsoft.com/office/drawing/2014/main" id="{11059AF2-41D4-4D04-BFC9-E0B569BD0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8065" y="4962035"/>
            <a:ext cx="266974" cy="356077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06D23D07-D3CE-4CD7-8944-8756550C56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757" y="4446739"/>
            <a:ext cx="266974" cy="356077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20F44DA4-9210-4988-BB38-FD8A20366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397" y="2711271"/>
            <a:ext cx="266974" cy="3560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0A7C58-4B6F-4C41-943B-EE222C556F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6484" y="823983"/>
            <a:ext cx="266974" cy="356077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8221D041-6C19-4ED8-9844-A57E5DFED4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619" y="594674"/>
            <a:ext cx="266974" cy="356077"/>
          </a:xfrm>
          <a:prstGeom prst="rect">
            <a:avLst/>
          </a:prstGeom>
        </p:spPr>
      </p:pic>
      <p:pic>
        <p:nvPicPr>
          <p:cNvPr id="103" name="Picture 102">
            <a:extLst>
              <a:ext uri="{FF2B5EF4-FFF2-40B4-BE49-F238E27FC236}">
                <a16:creationId xmlns:a16="http://schemas.microsoft.com/office/drawing/2014/main" id="{963D3C9F-46A5-438B-AF07-DD9A8388E8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5520" y="594223"/>
            <a:ext cx="266974" cy="35607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F8A047A0-DDED-4C61-B22D-4E2652FFBC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452" y="1184803"/>
            <a:ext cx="266974" cy="356077"/>
          </a:xfrm>
          <a:prstGeom prst="rect">
            <a:avLst/>
          </a:prstGeom>
        </p:spPr>
      </p:pic>
      <p:pic>
        <p:nvPicPr>
          <p:cNvPr id="105" name="Picture 104">
            <a:extLst>
              <a:ext uri="{FF2B5EF4-FFF2-40B4-BE49-F238E27FC236}">
                <a16:creationId xmlns:a16="http://schemas.microsoft.com/office/drawing/2014/main" id="{43D599EB-BAE3-4430-8B6C-F51E8B0EF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202" y="2067982"/>
            <a:ext cx="266974" cy="356077"/>
          </a:xfrm>
          <a:prstGeom prst="rect">
            <a:avLst/>
          </a:prstGeo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AAEE37EB-11E2-442D-8815-7094C336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4722" y="2013828"/>
            <a:ext cx="266974" cy="356077"/>
          </a:xfrm>
          <a:prstGeom prst="rect">
            <a:avLst/>
          </a:prstGeom>
        </p:spPr>
      </p:pic>
      <p:pic>
        <p:nvPicPr>
          <p:cNvPr id="107" name="Picture 106">
            <a:extLst>
              <a:ext uri="{FF2B5EF4-FFF2-40B4-BE49-F238E27FC236}">
                <a16:creationId xmlns:a16="http://schemas.microsoft.com/office/drawing/2014/main" id="{A7E91E6A-5CF6-42E6-A698-9D0B86C47B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0397" y="2705216"/>
            <a:ext cx="266974" cy="356077"/>
          </a:xfrm>
          <a:prstGeom prst="rect">
            <a:avLst/>
          </a:prstGeom>
        </p:spPr>
      </p:pic>
      <p:pic>
        <p:nvPicPr>
          <p:cNvPr id="108" name="Picture 107">
            <a:extLst>
              <a:ext uri="{FF2B5EF4-FFF2-40B4-BE49-F238E27FC236}">
                <a16:creationId xmlns:a16="http://schemas.microsoft.com/office/drawing/2014/main" id="{60FA41A8-3387-4CFA-8AFB-EF58D3698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5171" y="1575895"/>
            <a:ext cx="266974" cy="356077"/>
          </a:xfrm>
          <a:prstGeom prst="rect">
            <a:avLst/>
          </a:prstGeom>
        </p:spPr>
      </p:pic>
      <p:pic>
        <p:nvPicPr>
          <p:cNvPr id="109" name="Picture 108">
            <a:extLst>
              <a:ext uri="{FF2B5EF4-FFF2-40B4-BE49-F238E27FC236}">
                <a16:creationId xmlns:a16="http://schemas.microsoft.com/office/drawing/2014/main" id="{AF94F14E-626E-4283-9643-021F1AAC8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6854" y="1861329"/>
            <a:ext cx="266974" cy="356077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B85CA236-6D8F-4442-8E45-69CC57F9E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163" y="2858270"/>
            <a:ext cx="266974" cy="356077"/>
          </a:xfrm>
          <a:prstGeom prst="rect">
            <a:avLst/>
          </a:prstGeom>
        </p:spPr>
      </p:pic>
      <p:pic>
        <p:nvPicPr>
          <p:cNvPr id="111" name="Picture 110">
            <a:extLst>
              <a:ext uri="{FF2B5EF4-FFF2-40B4-BE49-F238E27FC236}">
                <a16:creationId xmlns:a16="http://schemas.microsoft.com/office/drawing/2014/main" id="{6D88FD22-E9F0-4517-AA93-93A4FFE81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414" y="1663805"/>
            <a:ext cx="266974" cy="356077"/>
          </a:xfrm>
          <a:prstGeom prst="rect">
            <a:avLst/>
          </a:prstGeom>
        </p:spPr>
      </p:pic>
      <p:pic>
        <p:nvPicPr>
          <p:cNvPr id="112" name="Picture 111">
            <a:extLst>
              <a:ext uri="{FF2B5EF4-FFF2-40B4-BE49-F238E27FC236}">
                <a16:creationId xmlns:a16="http://schemas.microsoft.com/office/drawing/2014/main" id="{43A3B1EE-D8E9-4F73-AC75-BEF1BFE779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1418" y="1889943"/>
            <a:ext cx="266974" cy="356077"/>
          </a:xfrm>
          <a:prstGeom prst="rect">
            <a:avLst/>
          </a:prstGeom>
        </p:spPr>
      </p:pic>
      <p:pic>
        <p:nvPicPr>
          <p:cNvPr id="113" name="Picture 112">
            <a:extLst>
              <a:ext uri="{FF2B5EF4-FFF2-40B4-BE49-F238E27FC236}">
                <a16:creationId xmlns:a16="http://schemas.microsoft.com/office/drawing/2014/main" id="{F11C08A8-A371-4E7F-947A-82B2A9EDB4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654" y="1830025"/>
            <a:ext cx="266974" cy="356077"/>
          </a:xfrm>
          <a:prstGeom prst="rect">
            <a:avLst/>
          </a:prstGeom>
        </p:spPr>
      </p:pic>
      <p:pic>
        <p:nvPicPr>
          <p:cNvPr id="114" name="Picture 113">
            <a:extLst>
              <a:ext uri="{FF2B5EF4-FFF2-40B4-BE49-F238E27FC236}">
                <a16:creationId xmlns:a16="http://schemas.microsoft.com/office/drawing/2014/main" id="{F148C250-BBB3-42DD-991C-F8D89E659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2083" y="2002559"/>
            <a:ext cx="266974" cy="356077"/>
          </a:xfrm>
          <a:prstGeom prst="rect">
            <a:avLst/>
          </a:prstGeom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A523CBF-1112-4040-8362-EDCBC48AB5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9276" y="2358636"/>
            <a:ext cx="266974" cy="356077"/>
          </a:xfrm>
          <a:prstGeom prst="rect">
            <a:avLst/>
          </a:prstGeom>
        </p:spPr>
      </p:pic>
      <p:pic>
        <p:nvPicPr>
          <p:cNvPr id="116" name="Picture 115">
            <a:extLst>
              <a:ext uri="{FF2B5EF4-FFF2-40B4-BE49-F238E27FC236}">
                <a16:creationId xmlns:a16="http://schemas.microsoft.com/office/drawing/2014/main" id="{818E2240-3B56-4009-B9B0-E8A5EACDD4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423" y="2256874"/>
            <a:ext cx="266974" cy="356077"/>
          </a:xfrm>
          <a:prstGeom prst="rect">
            <a:avLst/>
          </a:prstGeom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5C353588-CF1F-412F-9BFE-43BE2075E8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4741" y="2428739"/>
            <a:ext cx="266974" cy="356077"/>
          </a:xfrm>
          <a:prstGeom prst="rect">
            <a:avLst/>
          </a:prstGeom>
        </p:spPr>
      </p:pic>
      <p:pic>
        <p:nvPicPr>
          <p:cNvPr id="118" name="Picture 117">
            <a:extLst>
              <a:ext uri="{FF2B5EF4-FFF2-40B4-BE49-F238E27FC236}">
                <a16:creationId xmlns:a16="http://schemas.microsoft.com/office/drawing/2014/main" id="{1EF37409-A1C8-4BF8-B737-E4F427FB5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989" y="2358636"/>
            <a:ext cx="266974" cy="356077"/>
          </a:xfrm>
          <a:prstGeom prst="rect">
            <a:avLst/>
          </a:prstGeom>
        </p:spPr>
      </p:pic>
      <p:pic>
        <p:nvPicPr>
          <p:cNvPr id="119" name="Picture 118">
            <a:extLst>
              <a:ext uri="{FF2B5EF4-FFF2-40B4-BE49-F238E27FC236}">
                <a16:creationId xmlns:a16="http://schemas.microsoft.com/office/drawing/2014/main" id="{BCE68853-3B70-47C4-A9CA-A7414CB85A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9740" y="2390920"/>
            <a:ext cx="266974" cy="356077"/>
          </a:xfrm>
          <a:prstGeom prst="rect">
            <a:avLst/>
          </a:prstGeom>
        </p:spPr>
      </p:pic>
      <p:pic>
        <p:nvPicPr>
          <p:cNvPr id="120" name="Picture 119">
            <a:extLst>
              <a:ext uri="{FF2B5EF4-FFF2-40B4-BE49-F238E27FC236}">
                <a16:creationId xmlns:a16="http://schemas.microsoft.com/office/drawing/2014/main" id="{2E6976FD-3C2A-40AA-ABF7-7DB96A339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9246" y="2358791"/>
            <a:ext cx="266974" cy="356077"/>
          </a:xfrm>
          <a:prstGeom prst="rect">
            <a:avLst/>
          </a:prstGeom>
        </p:spPr>
      </p:pic>
      <p:pic>
        <p:nvPicPr>
          <p:cNvPr id="121" name="Picture 120">
            <a:extLst>
              <a:ext uri="{FF2B5EF4-FFF2-40B4-BE49-F238E27FC236}">
                <a16:creationId xmlns:a16="http://schemas.microsoft.com/office/drawing/2014/main" id="{35950CD3-25F2-4568-8759-F8125003B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2334" y="3140297"/>
            <a:ext cx="266974" cy="356077"/>
          </a:xfrm>
          <a:prstGeom prst="rect">
            <a:avLst/>
          </a:prstGeom>
        </p:spPr>
      </p:pic>
      <p:pic>
        <p:nvPicPr>
          <p:cNvPr id="122" name="Picture 121">
            <a:extLst>
              <a:ext uri="{FF2B5EF4-FFF2-40B4-BE49-F238E27FC236}">
                <a16:creationId xmlns:a16="http://schemas.microsoft.com/office/drawing/2014/main" id="{AE3A32D3-4064-4771-9575-763B0CF316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0563" y="3321690"/>
            <a:ext cx="266974" cy="356077"/>
          </a:xfrm>
          <a:prstGeom prst="rect">
            <a:avLst/>
          </a:prstGeom>
        </p:spPr>
      </p:pic>
      <p:pic>
        <p:nvPicPr>
          <p:cNvPr id="123" name="Picture 122">
            <a:extLst>
              <a:ext uri="{FF2B5EF4-FFF2-40B4-BE49-F238E27FC236}">
                <a16:creationId xmlns:a16="http://schemas.microsoft.com/office/drawing/2014/main" id="{1A642BEB-C0D8-4EFA-B306-AC7B44A18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357" y="2975773"/>
            <a:ext cx="266974" cy="356077"/>
          </a:xfrm>
          <a:prstGeom prst="rect">
            <a:avLst/>
          </a:prstGeom>
        </p:spPr>
      </p:pic>
      <p:pic>
        <p:nvPicPr>
          <p:cNvPr id="124" name="Picture 123">
            <a:extLst>
              <a:ext uri="{FF2B5EF4-FFF2-40B4-BE49-F238E27FC236}">
                <a16:creationId xmlns:a16="http://schemas.microsoft.com/office/drawing/2014/main" id="{12A168AA-AFD0-447B-8923-055DADB117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6577" y="4676601"/>
            <a:ext cx="266974" cy="356077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664ABCF1-0E87-435F-9843-846EEAFC2F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269" y="4448540"/>
            <a:ext cx="266974" cy="356077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48E54C45-A849-406C-BE7D-EA899E9F9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5628" y="4023721"/>
            <a:ext cx="266974" cy="356077"/>
          </a:xfrm>
          <a:prstGeom prst="rect">
            <a:avLst/>
          </a:prstGeom>
        </p:spPr>
      </p:pic>
      <p:pic>
        <p:nvPicPr>
          <p:cNvPr id="127" name="Picture 126">
            <a:extLst>
              <a:ext uri="{FF2B5EF4-FFF2-40B4-BE49-F238E27FC236}">
                <a16:creationId xmlns:a16="http://schemas.microsoft.com/office/drawing/2014/main" id="{57FEC66F-9A8A-459A-B57D-B3C2D058A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2490" y="3728821"/>
            <a:ext cx="266974" cy="356077"/>
          </a:xfrm>
          <a:prstGeom prst="rect">
            <a:avLst/>
          </a:prstGeom>
        </p:spPr>
      </p:pic>
      <p:pic>
        <p:nvPicPr>
          <p:cNvPr id="128" name="Picture 127">
            <a:extLst>
              <a:ext uri="{FF2B5EF4-FFF2-40B4-BE49-F238E27FC236}">
                <a16:creationId xmlns:a16="http://schemas.microsoft.com/office/drawing/2014/main" id="{3D6F3061-D321-4941-B3BB-F3941D8F65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4017" y="4268441"/>
            <a:ext cx="266974" cy="356077"/>
          </a:xfrm>
          <a:prstGeom prst="rect">
            <a:avLst/>
          </a:prstGeom>
        </p:spPr>
      </p:pic>
      <p:pic>
        <p:nvPicPr>
          <p:cNvPr id="129" name="Picture 128">
            <a:extLst>
              <a:ext uri="{FF2B5EF4-FFF2-40B4-BE49-F238E27FC236}">
                <a16:creationId xmlns:a16="http://schemas.microsoft.com/office/drawing/2014/main" id="{70E1B192-B54B-42D3-90ED-57A9F032C8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362" y="4039126"/>
            <a:ext cx="266974" cy="356077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00A83AFF-84F5-44B8-839E-0F42C4C91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31" y="3740411"/>
            <a:ext cx="266974" cy="356077"/>
          </a:xfrm>
          <a:prstGeom prst="rect">
            <a:avLst/>
          </a:prstGeom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AA45C83A-9A56-4D53-9A9A-65E72DF719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7563" y="3555147"/>
            <a:ext cx="266974" cy="356077"/>
          </a:xfrm>
          <a:prstGeom prst="rect">
            <a:avLst/>
          </a:prstGeom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665E878-BEE9-48A3-AD5C-BF9793D4F7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8065" y="4958403"/>
            <a:ext cx="266974" cy="356077"/>
          </a:xfrm>
          <a:prstGeom prst="rect">
            <a:avLst/>
          </a:prstGeom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56DE8403-7655-47DE-9CE3-5775EA86F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723" y="4441564"/>
            <a:ext cx="266974" cy="356077"/>
          </a:xfrm>
          <a:prstGeom prst="rect">
            <a:avLst/>
          </a:prstGeom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C89A2B0A-DFF2-40D8-9CD7-5810B6FFD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8915" y="4785609"/>
            <a:ext cx="266974" cy="356077"/>
          </a:xfrm>
          <a:prstGeom prst="rect">
            <a:avLst/>
          </a:prstGeom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2DE57D9-DB35-489A-A910-48CE66F5C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8015" y="4595509"/>
            <a:ext cx="326353" cy="435274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DC00D2F2-01B6-40F6-B152-940B6C4098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262" y="3364319"/>
            <a:ext cx="266974" cy="356077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EBBF7B-1A72-412C-93AC-EC091B988DFD}"/>
              </a:ext>
            </a:extLst>
          </p:cNvPr>
          <p:cNvSpPr/>
          <p:nvPr/>
        </p:nvSpPr>
        <p:spPr>
          <a:xfrm>
            <a:off x="5093915" y="4697149"/>
            <a:ext cx="97464" cy="107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Oval 136">
            <a:extLst>
              <a:ext uri="{FF2B5EF4-FFF2-40B4-BE49-F238E27FC236}">
                <a16:creationId xmlns:a16="http://schemas.microsoft.com/office/drawing/2014/main" id="{5AD14AA6-9922-4FBB-A63E-96A77773299A}"/>
              </a:ext>
            </a:extLst>
          </p:cNvPr>
          <p:cNvSpPr/>
          <p:nvPr/>
        </p:nvSpPr>
        <p:spPr>
          <a:xfrm>
            <a:off x="4462113" y="2358636"/>
            <a:ext cx="97464" cy="107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16FCD18D-B222-48B6-892B-D3AE31068B21}"/>
              </a:ext>
            </a:extLst>
          </p:cNvPr>
          <p:cNvSpPr/>
          <p:nvPr/>
        </p:nvSpPr>
        <p:spPr>
          <a:xfrm>
            <a:off x="4385192" y="3447680"/>
            <a:ext cx="97464" cy="10746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19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3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8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10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4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7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8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2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43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46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8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4900"/>
                            </p:stCondLst>
                            <p:childTnLst>
                              <p:par>
                                <p:cTn id="10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100"/>
                            </p:stCondLst>
                            <p:childTnLst>
                              <p:par>
                                <p:cTn id="10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200"/>
                            </p:stCondLst>
                            <p:childTnLst>
                              <p:par>
                                <p:cTn id="1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1167611" y="2484662"/>
            <a:ext cx="6808777" cy="1888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4000" dirty="0">
                <a:solidFill>
                  <a:srgbClr val="F05768"/>
                </a:solidFill>
                <a:latin typeface="+mn-lt"/>
              </a:rPr>
              <a:t>Let’s Materialize our dream of </a:t>
            </a:r>
          </a:p>
          <a:p>
            <a:r>
              <a:rPr lang="en-US" sz="4000" dirty="0">
                <a:solidFill>
                  <a:srgbClr val="00B050"/>
                </a:solidFill>
                <a:latin typeface="+mn-lt"/>
              </a:rPr>
              <a:t>Green Bangladesh</a:t>
            </a:r>
          </a:p>
        </p:txBody>
      </p:sp>
    </p:spTree>
    <p:extLst>
      <p:ext uri="{BB962C8B-B14F-4D97-AF65-F5344CB8AC3E}">
        <p14:creationId xmlns:p14="http://schemas.microsoft.com/office/powerpoint/2010/main" val="2819145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F95EAF-BCE3-4579-9FF3-B178F51DC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745" y="324630"/>
            <a:ext cx="1741647" cy="3104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06D4141-4485-4842-9428-C060BAC66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34" y="324630"/>
            <a:ext cx="1741647" cy="310437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ECED2B-32FB-48AE-BCE7-C69CAB71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1449" y="3509484"/>
            <a:ext cx="1741646" cy="31043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594986-B43B-47A7-B657-F073E7CB63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523" y="324631"/>
            <a:ext cx="1741646" cy="31043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34CA9C4-C8F8-47C4-885D-484BF2B837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4732" y="3509484"/>
            <a:ext cx="1740325" cy="310201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9ED656A-A375-4647-B522-67696189CB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28844" y="3509485"/>
            <a:ext cx="1740325" cy="310201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01E3416-F9EE-4702-81DA-C0DCCA0D4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5561" y="3509484"/>
            <a:ext cx="1740325" cy="31020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0D8A40D-ABB4-4D11-9269-F7E545E09D4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3411" y="351851"/>
            <a:ext cx="1740325" cy="310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3460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16F866-4386-4DA0-9569-5BF05C763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536" y="231503"/>
            <a:ext cx="1727334" cy="30788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51DC3-1FB0-4622-AC6C-BC3570F7B0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107" y="231503"/>
            <a:ext cx="1727334" cy="30788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0D45A19-D2EC-4867-823C-302A9D0DF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7798" y="3429000"/>
            <a:ext cx="1727334" cy="307885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E75B6AD-4912-4052-A461-BB37ADFBAA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2536" y="3428999"/>
            <a:ext cx="1727334" cy="30788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9E454BB-9D9E-429D-9EFA-76A1C4E37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274" y="3429000"/>
            <a:ext cx="1727334" cy="30788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FA32896-574C-4BF2-BA87-972C63223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8858" y="3429000"/>
            <a:ext cx="1727334" cy="307885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8696471-637F-4055-80BA-AA63F73199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7798" y="231503"/>
            <a:ext cx="1727334" cy="30788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DBEF6DB-5B70-4C42-B4C4-329E17FA37D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78858" y="231503"/>
            <a:ext cx="1727334" cy="307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1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581B3A8-1715-40CF-A260-AE573C5B4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82" y="1354236"/>
            <a:ext cx="2547922" cy="45415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E875CCF-03F0-4A5B-882F-C96166CC7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597" y="1354236"/>
            <a:ext cx="2547922" cy="45415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B744E0-6230-49E0-AF88-FE0123994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4113" y="1354236"/>
            <a:ext cx="2547922" cy="454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67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11D630-91A6-47F0-B543-82AE0D0C7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416" y="624091"/>
            <a:ext cx="2734398" cy="48738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6397ED-BD80-4A23-9156-6DAF1056F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4801" y="624091"/>
            <a:ext cx="2734398" cy="48738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226EF2-DBE8-4EA6-B958-0ADDD61F81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86" y="624091"/>
            <a:ext cx="2734398" cy="4873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67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pull/>
      </p:transition>
    </mc:Choice>
    <mc:Fallback xmlns="">
      <p:transition>
        <p:pull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brac ultra poor program">
            <a:extLst>
              <a:ext uri="{FF2B5EF4-FFF2-40B4-BE49-F238E27FC236}">
                <a16:creationId xmlns:a16="http://schemas.microsoft.com/office/drawing/2014/main" id="{E603F8F5-0DDC-46DE-94FF-EB41455C21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247"/>
          <a:stretch/>
        </p:blipFill>
        <p:spPr bwMode="auto">
          <a:xfrm>
            <a:off x="0" y="0"/>
            <a:ext cx="9144000" cy="472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1094913" y="5236217"/>
            <a:ext cx="6973838" cy="97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2800" dirty="0">
                <a:solidFill>
                  <a:srgbClr val="F05768"/>
                </a:solidFill>
                <a:latin typeface="+mn-lt"/>
              </a:rPr>
              <a:t>Real time visualization of data to take effective, sustainable and universally understandable solution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968D28-D34B-4447-8489-1E4D583AA938}"/>
              </a:ext>
            </a:extLst>
          </p:cNvPr>
          <p:cNvSpPr txBox="1"/>
          <p:nvPr/>
        </p:nvSpPr>
        <p:spPr>
          <a:xfrm>
            <a:off x="914400" y="4512942"/>
            <a:ext cx="113071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85B221-F08E-4394-A7CD-3EED611336BC}"/>
              </a:ext>
            </a:extLst>
          </p:cNvPr>
          <p:cNvSpPr txBox="1"/>
          <p:nvPr/>
        </p:nvSpPr>
        <p:spPr>
          <a:xfrm>
            <a:off x="6622024" y="5868650"/>
            <a:ext cx="8996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48442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 idx="4294967295"/>
          </p:nvPr>
        </p:nvSpPr>
        <p:spPr>
          <a:xfrm>
            <a:off x="880050" y="274650"/>
            <a:ext cx="7383900" cy="940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Are We Different?</a:t>
            </a:r>
            <a:endParaRPr dirty="0"/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608652" y="4659042"/>
            <a:ext cx="2631900" cy="962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Web-based Real time Database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4294967295"/>
          </p:nvPr>
        </p:nvSpPr>
        <p:spPr>
          <a:xfrm>
            <a:off x="6056911" y="2390228"/>
            <a:ext cx="2631900" cy="82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Analyzing Data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4294967295"/>
          </p:nvPr>
        </p:nvSpPr>
        <p:spPr>
          <a:xfrm>
            <a:off x="493228" y="2246695"/>
            <a:ext cx="2788073" cy="106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App-based Questionnaire</a:t>
            </a:r>
            <a:endParaRPr sz="16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4294967295"/>
          </p:nvPr>
        </p:nvSpPr>
        <p:spPr>
          <a:xfrm>
            <a:off x="5790398" y="4864878"/>
            <a:ext cx="3126008" cy="1221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Easy Information Flow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4294967295"/>
          </p:nvPr>
        </p:nvSpPr>
        <p:spPr>
          <a:xfrm>
            <a:off x="3119053" y="3648953"/>
            <a:ext cx="3139721" cy="82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Opportunity Atlas</a:t>
            </a:r>
            <a:endParaRPr sz="1600" dirty="0">
              <a:solidFill>
                <a:schemeClr val="bg1"/>
              </a:solidFill>
            </a:endParaRPr>
          </a:p>
        </p:txBody>
      </p:sp>
      <p:grpSp>
        <p:nvGrpSpPr>
          <p:cNvPr id="241" name="Google Shape;241;p32"/>
          <p:cNvGrpSpPr/>
          <p:nvPr/>
        </p:nvGrpSpPr>
        <p:grpSpPr>
          <a:xfrm>
            <a:off x="6990107" y="1523739"/>
            <a:ext cx="757712" cy="823452"/>
            <a:chOff x="3294650" y="3652450"/>
            <a:chExt cx="388350" cy="405450"/>
          </a:xfrm>
          <a:solidFill>
            <a:srgbClr val="F05768"/>
          </a:solidFill>
        </p:grpSpPr>
        <p:sp>
          <p:nvSpPr>
            <p:cNvPr id="242" name="Google Shape;242;p32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76;p41">
            <a:extLst>
              <a:ext uri="{FF2B5EF4-FFF2-40B4-BE49-F238E27FC236}">
                <a16:creationId xmlns:a16="http://schemas.microsoft.com/office/drawing/2014/main" id="{2A1ACB68-4E20-47A1-B994-73B7A530489C}"/>
              </a:ext>
            </a:extLst>
          </p:cNvPr>
          <p:cNvGrpSpPr/>
          <p:nvPr/>
        </p:nvGrpSpPr>
        <p:grpSpPr>
          <a:xfrm>
            <a:off x="1538394" y="1538149"/>
            <a:ext cx="652801" cy="763893"/>
            <a:chOff x="584925" y="922575"/>
            <a:chExt cx="415200" cy="502525"/>
          </a:xfrm>
          <a:solidFill>
            <a:srgbClr val="F05768"/>
          </a:solidFill>
        </p:grpSpPr>
        <p:sp>
          <p:nvSpPr>
            <p:cNvPr id="35" name="Google Shape;377;p41">
              <a:extLst>
                <a:ext uri="{FF2B5EF4-FFF2-40B4-BE49-F238E27FC236}">
                  <a16:creationId xmlns:a16="http://schemas.microsoft.com/office/drawing/2014/main" id="{04CA6936-C2F3-4F24-81B1-50AC10456726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8;p41">
              <a:extLst>
                <a:ext uri="{FF2B5EF4-FFF2-40B4-BE49-F238E27FC236}">
                  <a16:creationId xmlns:a16="http://schemas.microsoft.com/office/drawing/2014/main" id="{56C9FDE9-6B29-410F-859A-ACA649B6CCD9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9;p41">
              <a:extLst>
                <a:ext uri="{FF2B5EF4-FFF2-40B4-BE49-F238E27FC236}">
                  <a16:creationId xmlns:a16="http://schemas.microsoft.com/office/drawing/2014/main" id="{C1774810-7897-496F-AFCD-106F86402D2C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27;p41">
            <a:extLst>
              <a:ext uri="{FF2B5EF4-FFF2-40B4-BE49-F238E27FC236}">
                <a16:creationId xmlns:a16="http://schemas.microsoft.com/office/drawing/2014/main" id="{95F1BF84-23DE-4280-B39A-EDADF2D40544}"/>
              </a:ext>
            </a:extLst>
          </p:cNvPr>
          <p:cNvGrpSpPr/>
          <p:nvPr/>
        </p:nvGrpSpPr>
        <p:grpSpPr>
          <a:xfrm>
            <a:off x="1659573" y="3960329"/>
            <a:ext cx="603058" cy="795284"/>
            <a:chOff x="584925" y="238125"/>
            <a:chExt cx="415200" cy="525100"/>
          </a:xfrm>
          <a:solidFill>
            <a:srgbClr val="F05768"/>
          </a:solidFill>
        </p:grpSpPr>
        <p:sp>
          <p:nvSpPr>
            <p:cNvPr id="39" name="Google Shape;328;p41">
              <a:extLst>
                <a:ext uri="{FF2B5EF4-FFF2-40B4-BE49-F238E27FC236}">
                  <a16:creationId xmlns:a16="http://schemas.microsoft.com/office/drawing/2014/main" id="{CA068280-D220-4546-8D43-467FDE41D955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;p41">
              <a:extLst>
                <a:ext uri="{FF2B5EF4-FFF2-40B4-BE49-F238E27FC236}">
                  <a16:creationId xmlns:a16="http://schemas.microsoft.com/office/drawing/2014/main" id="{2685E7CC-B7C1-4207-8CA9-158DD15B4E0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0;p41">
              <a:extLst>
                <a:ext uri="{FF2B5EF4-FFF2-40B4-BE49-F238E27FC236}">
                  <a16:creationId xmlns:a16="http://schemas.microsoft.com/office/drawing/2014/main" id="{8809EC31-9532-4AE1-A80C-27C251A6DBEA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1;p41">
              <a:extLst>
                <a:ext uri="{FF2B5EF4-FFF2-40B4-BE49-F238E27FC236}">
                  <a16:creationId xmlns:a16="http://schemas.microsoft.com/office/drawing/2014/main" id="{391B39E2-0E11-402A-BF6F-CC21AA8828DB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2;p41">
              <a:extLst>
                <a:ext uri="{FF2B5EF4-FFF2-40B4-BE49-F238E27FC236}">
                  <a16:creationId xmlns:a16="http://schemas.microsoft.com/office/drawing/2014/main" id="{A4ECCBB6-A39F-4416-B232-B39106E3F0E9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3;p41">
              <a:extLst>
                <a:ext uri="{FF2B5EF4-FFF2-40B4-BE49-F238E27FC236}">
                  <a16:creationId xmlns:a16="http://schemas.microsoft.com/office/drawing/2014/main" id="{725E7B7D-5ED2-4C17-995C-51C5A38E2007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24;p41">
            <a:extLst>
              <a:ext uri="{FF2B5EF4-FFF2-40B4-BE49-F238E27FC236}">
                <a16:creationId xmlns:a16="http://schemas.microsoft.com/office/drawing/2014/main" id="{8CB05A4B-6584-40A6-8661-9AC6AE0A89D7}"/>
              </a:ext>
            </a:extLst>
          </p:cNvPr>
          <p:cNvSpPr/>
          <p:nvPr/>
        </p:nvSpPr>
        <p:spPr>
          <a:xfrm>
            <a:off x="4289232" y="2820869"/>
            <a:ext cx="823497" cy="823452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057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05;p41">
            <a:extLst>
              <a:ext uri="{FF2B5EF4-FFF2-40B4-BE49-F238E27FC236}">
                <a16:creationId xmlns:a16="http://schemas.microsoft.com/office/drawing/2014/main" id="{4D2F9962-AEB6-43A0-B3BD-0941183E3049}"/>
              </a:ext>
            </a:extLst>
          </p:cNvPr>
          <p:cNvGrpSpPr/>
          <p:nvPr/>
        </p:nvGrpSpPr>
        <p:grpSpPr>
          <a:xfrm>
            <a:off x="6957069" y="4041427"/>
            <a:ext cx="841075" cy="823451"/>
            <a:chOff x="1233350" y="1619250"/>
            <a:chExt cx="466500" cy="456725"/>
          </a:xfrm>
          <a:solidFill>
            <a:srgbClr val="F05768"/>
          </a:solidFill>
        </p:grpSpPr>
        <p:sp>
          <p:nvSpPr>
            <p:cNvPr id="47" name="Google Shape;406;p41">
              <a:extLst>
                <a:ext uri="{FF2B5EF4-FFF2-40B4-BE49-F238E27FC236}">
                  <a16:creationId xmlns:a16="http://schemas.microsoft.com/office/drawing/2014/main" id="{E11E0830-364F-4F9F-A7CE-5CEC2A35899E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7;p41">
              <a:extLst>
                <a:ext uri="{FF2B5EF4-FFF2-40B4-BE49-F238E27FC236}">
                  <a16:creationId xmlns:a16="http://schemas.microsoft.com/office/drawing/2014/main" id="{3EAFE208-DE8A-490D-8711-C98CB99E455E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8;p41">
              <a:extLst>
                <a:ext uri="{FF2B5EF4-FFF2-40B4-BE49-F238E27FC236}">
                  <a16:creationId xmlns:a16="http://schemas.microsoft.com/office/drawing/2014/main" id="{63C9EE5A-7D80-4ECE-AC19-0C7863B0A4CF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9;p41">
              <a:extLst>
                <a:ext uri="{FF2B5EF4-FFF2-40B4-BE49-F238E27FC236}">
                  <a16:creationId xmlns:a16="http://schemas.microsoft.com/office/drawing/2014/main" id="{7D5D6D87-9F13-4E26-81DC-F054AD6B51BA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 idx="4294967295"/>
          </p:nvPr>
        </p:nvSpPr>
        <p:spPr>
          <a:xfrm>
            <a:off x="880050" y="274650"/>
            <a:ext cx="7383900" cy="9400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Are We Different?</a:t>
            </a:r>
            <a:endParaRPr dirty="0"/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4294967295"/>
          </p:nvPr>
        </p:nvSpPr>
        <p:spPr>
          <a:xfrm>
            <a:off x="608652" y="4659042"/>
            <a:ext cx="2631900" cy="96294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Web-based Real time Database</a:t>
            </a:r>
            <a:endParaRPr b="1" dirty="0">
              <a:solidFill>
                <a:schemeClr val="bg1"/>
              </a:solidFill>
            </a:endParaRPr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4294967295"/>
          </p:nvPr>
        </p:nvSpPr>
        <p:spPr>
          <a:xfrm>
            <a:off x="6056911" y="2390228"/>
            <a:ext cx="2631900" cy="82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Analyzing Data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4294967295"/>
          </p:nvPr>
        </p:nvSpPr>
        <p:spPr>
          <a:xfrm>
            <a:off x="493228" y="2246695"/>
            <a:ext cx="2788073" cy="1066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App-based Questionnaire</a:t>
            </a:r>
            <a:endParaRPr sz="1600" dirty="0">
              <a:solidFill>
                <a:schemeClr val="bg1"/>
              </a:solidFill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2" name="Google Shape;232;p32"/>
          <p:cNvSpPr txBox="1">
            <a:spLocks noGrp="1"/>
          </p:cNvSpPr>
          <p:nvPr>
            <p:ph type="body" idx="4294967295"/>
          </p:nvPr>
        </p:nvSpPr>
        <p:spPr>
          <a:xfrm>
            <a:off x="5790398" y="4864878"/>
            <a:ext cx="3126008" cy="12212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Easy Information Flow</a:t>
            </a:r>
            <a:endParaRPr sz="1600" dirty="0">
              <a:solidFill>
                <a:schemeClr val="bg1"/>
              </a:solidFill>
            </a:endParaRPr>
          </a:p>
        </p:txBody>
      </p:sp>
      <p:sp>
        <p:nvSpPr>
          <p:cNvPr id="233" name="Google Shape;233;p32"/>
          <p:cNvSpPr txBox="1">
            <a:spLocks noGrp="1"/>
          </p:cNvSpPr>
          <p:nvPr>
            <p:ph type="body" idx="4294967295"/>
          </p:nvPr>
        </p:nvSpPr>
        <p:spPr>
          <a:xfrm>
            <a:off x="3119053" y="3648953"/>
            <a:ext cx="3139721" cy="8234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bg1"/>
                </a:solidFill>
              </a:rPr>
              <a:t>Opportunity Atlas</a:t>
            </a:r>
            <a:endParaRPr sz="1600" dirty="0">
              <a:solidFill>
                <a:schemeClr val="bg1"/>
              </a:solidFill>
            </a:endParaRPr>
          </a:p>
        </p:txBody>
      </p:sp>
      <p:grpSp>
        <p:nvGrpSpPr>
          <p:cNvPr id="241" name="Google Shape;241;p32"/>
          <p:cNvGrpSpPr/>
          <p:nvPr/>
        </p:nvGrpSpPr>
        <p:grpSpPr>
          <a:xfrm>
            <a:off x="6990107" y="1523739"/>
            <a:ext cx="757712" cy="823452"/>
            <a:chOff x="3294650" y="3652450"/>
            <a:chExt cx="388350" cy="405450"/>
          </a:xfrm>
          <a:solidFill>
            <a:srgbClr val="F05768"/>
          </a:solidFill>
        </p:grpSpPr>
        <p:sp>
          <p:nvSpPr>
            <p:cNvPr id="242" name="Google Shape;242;p32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0" t="0" r="0" b="0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2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0" t="0" r="0" b="0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0" t="0" r="0" b="0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76;p41">
            <a:extLst>
              <a:ext uri="{FF2B5EF4-FFF2-40B4-BE49-F238E27FC236}">
                <a16:creationId xmlns:a16="http://schemas.microsoft.com/office/drawing/2014/main" id="{2A1ACB68-4E20-47A1-B994-73B7A530489C}"/>
              </a:ext>
            </a:extLst>
          </p:cNvPr>
          <p:cNvGrpSpPr/>
          <p:nvPr/>
        </p:nvGrpSpPr>
        <p:grpSpPr>
          <a:xfrm>
            <a:off x="1538394" y="1538149"/>
            <a:ext cx="652801" cy="763893"/>
            <a:chOff x="584925" y="922575"/>
            <a:chExt cx="415200" cy="502525"/>
          </a:xfrm>
          <a:solidFill>
            <a:srgbClr val="F05768"/>
          </a:solidFill>
        </p:grpSpPr>
        <p:sp>
          <p:nvSpPr>
            <p:cNvPr id="35" name="Google Shape;377;p41">
              <a:extLst>
                <a:ext uri="{FF2B5EF4-FFF2-40B4-BE49-F238E27FC236}">
                  <a16:creationId xmlns:a16="http://schemas.microsoft.com/office/drawing/2014/main" id="{04CA6936-C2F3-4F24-81B1-50AC10456726}"/>
                </a:ext>
              </a:extLst>
            </p:cNvPr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0" t="0" r="0" b="0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78;p41">
              <a:extLst>
                <a:ext uri="{FF2B5EF4-FFF2-40B4-BE49-F238E27FC236}">
                  <a16:creationId xmlns:a16="http://schemas.microsoft.com/office/drawing/2014/main" id="{56C9FDE9-6B29-410F-859A-ACA649B6CCD9}"/>
                </a:ext>
              </a:extLst>
            </p:cNvPr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9;p41">
              <a:extLst>
                <a:ext uri="{FF2B5EF4-FFF2-40B4-BE49-F238E27FC236}">
                  <a16:creationId xmlns:a16="http://schemas.microsoft.com/office/drawing/2014/main" id="{C1774810-7897-496F-AFCD-106F86402D2C}"/>
                </a:ext>
              </a:extLst>
            </p:cNvPr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0" t="0" r="0" b="0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27;p41">
            <a:extLst>
              <a:ext uri="{FF2B5EF4-FFF2-40B4-BE49-F238E27FC236}">
                <a16:creationId xmlns:a16="http://schemas.microsoft.com/office/drawing/2014/main" id="{95F1BF84-23DE-4280-B39A-EDADF2D40544}"/>
              </a:ext>
            </a:extLst>
          </p:cNvPr>
          <p:cNvGrpSpPr/>
          <p:nvPr/>
        </p:nvGrpSpPr>
        <p:grpSpPr>
          <a:xfrm>
            <a:off x="1659573" y="3960329"/>
            <a:ext cx="603058" cy="795284"/>
            <a:chOff x="584925" y="238125"/>
            <a:chExt cx="415200" cy="525100"/>
          </a:xfrm>
          <a:solidFill>
            <a:srgbClr val="F05768"/>
          </a:solidFill>
        </p:grpSpPr>
        <p:sp>
          <p:nvSpPr>
            <p:cNvPr id="39" name="Google Shape;328;p41">
              <a:extLst>
                <a:ext uri="{FF2B5EF4-FFF2-40B4-BE49-F238E27FC236}">
                  <a16:creationId xmlns:a16="http://schemas.microsoft.com/office/drawing/2014/main" id="{CA068280-D220-4546-8D43-467FDE41D955}"/>
                </a:ext>
              </a:extLst>
            </p:cNvPr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329;p41">
              <a:extLst>
                <a:ext uri="{FF2B5EF4-FFF2-40B4-BE49-F238E27FC236}">
                  <a16:creationId xmlns:a16="http://schemas.microsoft.com/office/drawing/2014/main" id="{2685E7CC-B7C1-4207-8CA9-158DD15B4E04}"/>
                </a:ext>
              </a:extLst>
            </p:cNvPr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30;p41">
              <a:extLst>
                <a:ext uri="{FF2B5EF4-FFF2-40B4-BE49-F238E27FC236}">
                  <a16:creationId xmlns:a16="http://schemas.microsoft.com/office/drawing/2014/main" id="{8809EC31-9532-4AE1-A80C-27C251A6DBEA}"/>
                </a:ext>
              </a:extLst>
            </p:cNvPr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331;p41">
              <a:extLst>
                <a:ext uri="{FF2B5EF4-FFF2-40B4-BE49-F238E27FC236}">
                  <a16:creationId xmlns:a16="http://schemas.microsoft.com/office/drawing/2014/main" id="{391B39E2-0E11-402A-BF6F-CC21AA8828DB}"/>
                </a:ext>
              </a:extLst>
            </p:cNvPr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0" t="0" r="0" b="0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332;p41">
              <a:extLst>
                <a:ext uri="{FF2B5EF4-FFF2-40B4-BE49-F238E27FC236}">
                  <a16:creationId xmlns:a16="http://schemas.microsoft.com/office/drawing/2014/main" id="{A4ECCBB6-A39F-4416-B232-B39106E3F0E9}"/>
                </a:ext>
              </a:extLst>
            </p:cNvPr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0" t="0" r="0" b="0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333;p41">
              <a:extLst>
                <a:ext uri="{FF2B5EF4-FFF2-40B4-BE49-F238E27FC236}">
                  <a16:creationId xmlns:a16="http://schemas.microsoft.com/office/drawing/2014/main" id="{725E7B7D-5ED2-4C17-995C-51C5A38E2007}"/>
                </a:ext>
              </a:extLst>
            </p:cNvPr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0" t="0" r="0" b="0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524;p41">
            <a:extLst>
              <a:ext uri="{FF2B5EF4-FFF2-40B4-BE49-F238E27FC236}">
                <a16:creationId xmlns:a16="http://schemas.microsoft.com/office/drawing/2014/main" id="{8CB05A4B-6584-40A6-8661-9AC6AE0A89D7}"/>
              </a:ext>
            </a:extLst>
          </p:cNvPr>
          <p:cNvSpPr/>
          <p:nvPr/>
        </p:nvSpPr>
        <p:spPr>
          <a:xfrm>
            <a:off x="4289232" y="2820869"/>
            <a:ext cx="823497" cy="823452"/>
          </a:xfrm>
          <a:custGeom>
            <a:avLst/>
            <a:gdLst/>
            <a:ahLst/>
            <a:cxnLst/>
            <a:rect l="0" t="0" r="0" b="0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rgbClr val="F057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" name="Google Shape;405;p41">
            <a:extLst>
              <a:ext uri="{FF2B5EF4-FFF2-40B4-BE49-F238E27FC236}">
                <a16:creationId xmlns:a16="http://schemas.microsoft.com/office/drawing/2014/main" id="{4D2F9962-AEB6-43A0-B3BD-0941183E3049}"/>
              </a:ext>
            </a:extLst>
          </p:cNvPr>
          <p:cNvGrpSpPr/>
          <p:nvPr/>
        </p:nvGrpSpPr>
        <p:grpSpPr>
          <a:xfrm>
            <a:off x="6957069" y="4041427"/>
            <a:ext cx="841075" cy="823451"/>
            <a:chOff x="1233350" y="1619250"/>
            <a:chExt cx="466500" cy="456725"/>
          </a:xfrm>
          <a:solidFill>
            <a:srgbClr val="F05768"/>
          </a:solidFill>
        </p:grpSpPr>
        <p:sp>
          <p:nvSpPr>
            <p:cNvPr id="47" name="Google Shape;406;p41">
              <a:extLst>
                <a:ext uri="{FF2B5EF4-FFF2-40B4-BE49-F238E27FC236}">
                  <a16:creationId xmlns:a16="http://schemas.microsoft.com/office/drawing/2014/main" id="{E11E0830-364F-4F9F-A7CE-5CEC2A35899E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0" t="0" r="0" b="0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07;p41">
              <a:extLst>
                <a:ext uri="{FF2B5EF4-FFF2-40B4-BE49-F238E27FC236}">
                  <a16:creationId xmlns:a16="http://schemas.microsoft.com/office/drawing/2014/main" id="{3EAFE208-DE8A-490D-8711-C98CB99E455E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08;p41">
              <a:extLst>
                <a:ext uri="{FF2B5EF4-FFF2-40B4-BE49-F238E27FC236}">
                  <a16:creationId xmlns:a16="http://schemas.microsoft.com/office/drawing/2014/main" id="{63C9EE5A-7D80-4ECE-AC19-0C7863B0A4CF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0" t="0" r="0" b="0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9;p41">
              <a:extLst>
                <a:ext uri="{FF2B5EF4-FFF2-40B4-BE49-F238E27FC236}">
                  <a16:creationId xmlns:a16="http://schemas.microsoft.com/office/drawing/2014/main" id="{7D5D6D87-9F13-4E26-81DC-F054AD6B51BA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0" t="0" r="0" b="0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1187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750" fill="hold"/>
                                        <p:tgtEl>
                                          <p:spTgt spid="4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750" fill="hold"/>
                                        <p:tgtEl>
                                          <p:spTgt spid="2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3" grpId="0" build="p"/>
      <p:bldP spid="4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4338537" y="371010"/>
            <a:ext cx="3073940" cy="6168127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4473570" y="836572"/>
            <a:ext cx="2809767" cy="4971588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0" y="129913"/>
            <a:ext cx="4430567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Opportunity Atlas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4461C-467D-4A3F-8CF3-4295F546B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198" y="588630"/>
            <a:ext cx="2809767" cy="55983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880BB38-8EBD-4B64-A77B-068D7659FC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504" y="1736883"/>
            <a:ext cx="190798" cy="254477"/>
          </a:xfrm>
          <a:prstGeom prst="rect">
            <a:avLst/>
          </a:prstGeom>
        </p:spPr>
      </p:pic>
      <p:pic>
        <p:nvPicPr>
          <p:cNvPr id="257" name="Picture 256">
            <a:extLst>
              <a:ext uri="{FF2B5EF4-FFF2-40B4-BE49-F238E27FC236}">
                <a16:creationId xmlns:a16="http://schemas.microsoft.com/office/drawing/2014/main" id="{49AC5909-0AB9-44AB-B1F3-8D4164456D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9305" y="1736883"/>
            <a:ext cx="213365" cy="28457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EFF96DAF-9A35-446D-AE35-843B3290FC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220" y="1371123"/>
            <a:ext cx="213365" cy="284576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27E5300-F8ED-455D-B266-16EB8A58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70902" y="2028399"/>
            <a:ext cx="213365" cy="28457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AAD327DC-C92E-4513-9C22-51BA756F8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8117" y="2881978"/>
            <a:ext cx="213365" cy="28457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9C26B959-607E-4EBA-9C36-BEBE6D8FAD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0239" y="2512917"/>
            <a:ext cx="213365" cy="28457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7987FC5-F828-4A69-9B99-1F1722FEE1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6874" y="3200208"/>
            <a:ext cx="213365" cy="28457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1998C83F-7FC6-455D-ADD6-7763251EC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8824" y="3560116"/>
            <a:ext cx="213365" cy="28457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8457AFC-D34B-4BE9-95F6-1E3BF6C7D2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2232" y="3665770"/>
            <a:ext cx="213365" cy="284576"/>
          </a:xfrm>
          <a:prstGeom prst="rect">
            <a:avLst/>
          </a:prstGeom>
        </p:spPr>
      </p:pic>
      <p:pic>
        <p:nvPicPr>
          <p:cNvPr id="259" name="Picture 258">
            <a:extLst>
              <a:ext uri="{FF2B5EF4-FFF2-40B4-BE49-F238E27FC236}">
                <a16:creationId xmlns:a16="http://schemas.microsoft.com/office/drawing/2014/main" id="{CBECC096-6C06-4C78-9EF3-571AA70A3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0746" y="2551678"/>
            <a:ext cx="182885" cy="243923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1F48563B-FB2B-49B5-B871-A862F32E8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1791" y="2637916"/>
            <a:ext cx="182885" cy="243923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36247958-DEF9-43E7-9279-8035FE705F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566" y="2565993"/>
            <a:ext cx="182885" cy="243923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2E95AA5-9D75-46D3-A26C-AA328C3A56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9947" y="2321474"/>
            <a:ext cx="182885" cy="24392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23BE5CA-8160-44EF-9871-BB0337CBF2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4462" y="2387249"/>
            <a:ext cx="182885" cy="243923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49EE25FE-4BC3-482B-BB96-1F4957BE5E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4946" y="2726830"/>
            <a:ext cx="182885" cy="243923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76C53167-F2ED-4BED-AD5B-FA63330025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061" y="3066411"/>
            <a:ext cx="182885" cy="24392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BE677238-1FF5-4B43-A9BF-42FFC0D9F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9728" y="3482958"/>
            <a:ext cx="182885" cy="243923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66ECC2AF-E3B2-4DA0-8ACC-F5F27D09FC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6194" y="2672562"/>
            <a:ext cx="182885" cy="243923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3FBA2077-C781-486F-99EF-A66E283800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8594" y="2824962"/>
            <a:ext cx="182885" cy="243923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D54F0011-A482-4482-92F8-D1C2976689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846" y="3260085"/>
            <a:ext cx="182885" cy="243923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30CB5E43-592B-42E4-89BC-132942DDAA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604" y="3874372"/>
            <a:ext cx="182885" cy="243923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6FC56097-B815-40BA-B4AB-EF3FFA2C2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7352" y="4034831"/>
            <a:ext cx="182885" cy="243923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6F148818-0BA3-4223-918F-1D2D2B60B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2670" y="3874372"/>
            <a:ext cx="182885" cy="243923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6C153A6D-25BB-488E-B58F-D9E025B9A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273" y="3636528"/>
            <a:ext cx="182885" cy="243923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FAFFAB2-E993-410E-AF98-A8489E9406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571" y="2132772"/>
            <a:ext cx="190798" cy="25447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B39C73EA-F01A-4380-9857-2A171FE85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8716" y="4034831"/>
            <a:ext cx="190798" cy="254477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1E8473D0-D478-486A-B096-E04230DE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8594" y="3780185"/>
            <a:ext cx="190798" cy="254477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6FE30A5B-CD77-46F7-8C1F-F02ACDCFC2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0138" y="3937681"/>
            <a:ext cx="213365" cy="284576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F4102F9-F2EE-4891-BBEA-7B59D91CDF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3982" y="4259881"/>
            <a:ext cx="213365" cy="284576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2F4CFA20-1B4F-42B2-9DA9-255D00BAD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3044" y="3961073"/>
            <a:ext cx="190798" cy="25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0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Web Based Real Time Database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D983CF-F141-45EA-A2CA-39321B6B3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5" y="1118675"/>
            <a:ext cx="2510500" cy="447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5D0392-71EB-439F-A845-1552C0C6D316}"/>
              </a:ext>
            </a:extLst>
          </p:cNvPr>
          <p:cNvSpPr/>
          <p:nvPr/>
        </p:nvSpPr>
        <p:spPr>
          <a:xfrm>
            <a:off x="6569162" y="2067523"/>
            <a:ext cx="501444" cy="481780"/>
          </a:xfrm>
          <a:prstGeom prst="rect">
            <a:avLst/>
          </a:prstGeom>
          <a:solidFill>
            <a:srgbClr val="7F7F7F">
              <a:alpha val="211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57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Web Based Real Time Database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17940-8542-4A4E-A970-FF2FC07D5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225" y="1118675"/>
            <a:ext cx="2529000" cy="45077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F60D5A2-9275-4E94-95E6-69E7D4BC2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88" t="26535" r="72366" b="48204"/>
          <a:stretch/>
        </p:blipFill>
        <p:spPr>
          <a:xfrm>
            <a:off x="5624796" y="2474981"/>
            <a:ext cx="2281084" cy="1299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A1F57DE-61B3-4545-BC6C-CDCD2090330E}"/>
              </a:ext>
            </a:extLst>
          </p:cNvPr>
          <p:cNvSpPr txBox="1"/>
          <p:nvPr/>
        </p:nvSpPr>
        <p:spPr>
          <a:xfrm>
            <a:off x="7216877" y="5319252"/>
            <a:ext cx="6890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05768"/>
                </a:solidFill>
              </a:rPr>
              <a:t>Filter</a:t>
            </a:r>
          </a:p>
        </p:txBody>
      </p:sp>
      <p:grpSp>
        <p:nvGrpSpPr>
          <p:cNvPr id="11" name="Google Shape;484;p41">
            <a:extLst>
              <a:ext uri="{FF2B5EF4-FFF2-40B4-BE49-F238E27FC236}">
                <a16:creationId xmlns:a16="http://schemas.microsoft.com/office/drawing/2014/main" id="{8A61982D-248B-4530-9070-E8D402338631}"/>
              </a:ext>
            </a:extLst>
          </p:cNvPr>
          <p:cNvGrpSpPr/>
          <p:nvPr/>
        </p:nvGrpSpPr>
        <p:grpSpPr>
          <a:xfrm>
            <a:off x="7561378" y="5201780"/>
            <a:ext cx="269102" cy="294105"/>
            <a:chOff x="3955900" y="2984500"/>
            <a:chExt cx="414000" cy="422525"/>
          </a:xfrm>
          <a:solidFill>
            <a:srgbClr val="F05768"/>
          </a:solidFill>
        </p:grpSpPr>
        <p:sp>
          <p:nvSpPr>
            <p:cNvPr id="12" name="Google Shape;485;p41">
              <a:extLst>
                <a:ext uri="{FF2B5EF4-FFF2-40B4-BE49-F238E27FC236}">
                  <a16:creationId xmlns:a16="http://schemas.microsoft.com/office/drawing/2014/main" id="{5A4B16AB-FC5C-4198-ABD3-27B2C9661AC8}"/>
                </a:ext>
              </a:extLst>
            </p:cNvPr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0" t="0" r="0" b="0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6;p41">
              <a:extLst>
                <a:ext uri="{FF2B5EF4-FFF2-40B4-BE49-F238E27FC236}">
                  <a16:creationId xmlns:a16="http://schemas.microsoft.com/office/drawing/2014/main" id="{FE2A9F94-0DD4-4E90-A150-CDC5D3F8296F}"/>
                </a:ext>
              </a:extLst>
            </p:cNvPr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0" t="0" r="0" b="0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87;p41">
              <a:extLst>
                <a:ext uri="{FF2B5EF4-FFF2-40B4-BE49-F238E27FC236}">
                  <a16:creationId xmlns:a16="http://schemas.microsoft.com/office/drawing/2014/main" id="{7AD29451-4F29-440A-A5C3-B174B54620B9}"/>
                </a:ext>
              </a:extLst>
            </p:cNvPr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0" t="0" r="0" b="0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596865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/>
          <p:nvPr/>
        </p:nvSpPr>
        <p:spPr>
          <a:xfrm>
            <a:off x="5381950" y="653113"/>
            <a:ext cx="2766776" cy="5551776"/>
          </a:xfrm>
          <a:custGeom>
            <a:avLst/>
            <a:gdLst/>
            <a:ahLst/>
            <a:cxnLst/>
            <a:rect l="0" t="0" r="0" b="0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2F38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4"/>
          <p:cNvSpPr/>
          <p:nvPr/>
        </p:nvSpPr>
        <p:spPr>
          <a:xfrm>
            <a:off x="5504225" y="1118675"/>
            <a:ext cx="2529000" cy="4474800"/>
          </a:xfrm>
          <a:prstGeom prst="rect">
            <a:avLst/>
          </a:prstGeom>
          <a:solidFill>
            <a:srgbClr val="F3F3F3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999999"/>
                </a:solidFill>
              </a:rPr>
              <a:t>Place your screenshot here</a:t>
            </a:r>
            <a:endParaRPr sz="1000">
              <a:solidFill>
                <a:srgbClr val="999999"/>
              </a:solidFill>
            </a:endParaRPr>
          </a:p>
        </p:txBody>
      </p:sp>
      <p:sp>
        <p:nvSpPr>
          <p:cNvPr id="9" name="Google Shape;128;p21">
            <a:extLst>
              <a:ext uri="{FF2B5EF4-FFF2-40B4-BE49-F238E27FC236}">
                <a16:creationId xmlns:a16="http://schemas.microsoft.com/office/drawing/2014/main" id="{5711C493-BECD-4D39-B36A-015CED0575E1}"/>
              </a:ext>
            </a:extLst>
          </p:cNvPr>
          <p:cNvSpPr txBox="1">
            <a:spLocks/>
          </p:cNvSpPr>
          <p:nvPr/>
        </p:nvSpPr>
        <p:spPr>
          <a:xfrm>
            <a:off x="865238" y="2474981"/>
            <a:ext cx="3569109" cy="10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App based</a:t>
            </a:r>
          </a:p>
          <a:p>
            <a:r>
              <a:rPr lang="en-US" sz="3200" dirty="0">
                <a:solidFill>
                  <a:srgbClr val="F05768"/>
                </a:solidFill>
                <a:latin typeface="+mn-lt"/>
              </a:rPr>
              <a:t>Questionnaire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07D407-F3AB-449B-9E76-C7069C7876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9414" y="1121609"/>
            <a:ext cx="2510500" cy="4474800"/>
          </a:xfrm>
          <a:prstGeom prst="rect">
            <a:avLst/>
          </a:prstGeom>
        </p:spPr>
      </p:pic>
      <p:sp>
        <p:nvSpPr>
          <p:cNvPr id="12" name="Google Shape;128;p21">
            <a:extLst>
              <a:ext uri="{FF2B5EF4-FFF2-40B4-BE49-F238E27FC236}">
                <a16:creationId xmlns:a16="http://schemas.microsoft.com/office/drawing/2014/main" id="{5B0CBD18-21B8-41A1-B5A5-592BC05FAEF7}"/>
              </a:ext>
            </a:extLst>
          </p:cNvPr>
          <p:cNvSpPr txBox="1">
            <a:spLocks/>
          </p:cNvSpPr>
          <p:nvPr/>
        </p:nvSpPr>
        <p:spPr>
          <a:xfrm>
            <a:off x="3500284" y="653113"/>
            <a:ext cx="1766165" cy="645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9"/>
              </a:buClr>
              <a:buSzPts val="2400"/>
              <a:buFont typeface="Source Sans Pro"/>
              <a:buNone/>
              <a:defRPr sz="2400" b="1" i="0" u="none" strike="noStrike" cap="none">
                <a:solidFill>
                  <a:srgbClr val="00C5B9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rPr lang="en-US" sz="1800" dirty="0">
                <a:solidFill>
                  <a:srgbClr val="F05768"/>
                </a:solidFill>
                <a:latin typeface="+mn-lt"/>
              </a:rPr>
              <a:t>HEAD OFFICE MODE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ened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219</Words>
  <Application>Microsoft Office PowerPoint</Application>
  <PresentationFormat>On-screen Show (4:3)</PresentationFormat>
  <Paragraphs>75</Paragraphs>
  <Slides>26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Source Sans Pro</vt:lpstr>
      <vt:lpstr>Benedick template</vt:lpstr>
      <vt:lpstr>PowerPoint Presentation</vt:lpstr>
      <vt:lpstr>Problem Identification</vt:lpstr>
      <vt:lpstr>PowerPoint Presentation</vt:lpstr>
      <vt:lpstr>Why Are We Different?</vt:lpstr>
      <vt:lpstr>Why Are We Different?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HP</dc:creator>
  <cp:lastModifiedBy>HP</cp:lastModifiedBy>
  <cp:revision>53</cp:revision>
  <dcterms:modified xsi:type="dcterms:W3CDTF">2019-07-20T11:31:41Z</dcterms:modified>
</cp:coreProperties>
</file>